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6"/>
  </p:handoutMasterIdLst>
  <p:sldIdLst>
    <p:sldId id="356" r:id="rId3"/>
    <p:sldId id="371" r:id="rId5"/>
    <p:sldId id="372" r:id="rId6"/>
    <p:sldId id="368" r:id="rId7"/>
    <p:sldId id="370" r:id="rId8"/>
    <p:sldId id="321" r:id="rId9"/>
    <p:sldId id="353" r:id="rId10"/>
    <p:sldId id="320" r:id="rId11"/>
    <p:sldId id="362" r:id="rId12"/>
    <p:sldId id="361" r:id="rId13"/>
    <p:sldId id="352" r:id="rId14"/>
    <p:sldId id="367" r:id="rId15"/>
    <p:sldId id="395" r:id="rId16"/>
    <p:sldId id="396" r:id="rId17"/>
    <p:sldId id="397" r:id="rId18"/>
    <p:sldId id="369" r:id="rId19"/>
    <p:sldId id="398" r:id="rId20"/>
    <p:sldId id="363" r:id="rId21"/>
    <p:sldId id="399" r:id="rId22"/>
    <p:sldId id="401" r:id="rId23"/>
    <p:sldId id="402" r:id="rId24"/>
    <p:sldId id="349" r:id="rId25"/>
    <p:sldId id="403" r:id="rId26"/>
    <p:sldId id="404" r:id="rId27"/>
    <p:sldId id="405" r:id="rId28"/>
    <p:sldId id="406" r:id="rId29"/>
    <p:sldId id="407" r:id="rId30"/>
    <p:sldId id="408" r:id="rId31"/>
    <p:sldId id="319" r:id="rId32"/>
    <p:sldId id="409" r:id="rId33"/>
    <p:sldId id="318" r:id="rId34"/>
    <p:sldId id="400" r:id="rId35"/>
  </p:sldIdLst>
  <p:sldSz cx="9144000" cy="5143500" type="screen16x9"/>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A79D"/>
    <a:srgbClr val="7F7F7F"/>
    <a:srgbClr val="5F5C5C"/>
    <a:srgbClr val="888382"/>
    <a:srgbClr val="4F4E4E"/>
    <a:srgbClr val="663F2E"/>
    <a:srgbClr val="768EA9"/>
    <a:srgbClr val="508CC2"/>
    <a:srgbClr val="2E75B5"/>
    <a:srgbClr val="0069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935" autoAdjust="0"/>
    <p:restoredTop sz="94660" autoAdjust="0"/>
  </p:normalViewPr>
  <p:slideViewPr>
    <p:cSldViewPr>
      <p:cViewPr varScale="1">
        <p:scale>
          <a:sx n="143" d="100"/>
          <a:sy n="143" d="100"/>
        </p:scale>
        <p:origin x="900" y="120"/>
      </p:cViewPr>
      <p:guideLst>
        <p:guide orient="horz" pos="1562"/>
        <p:guide pos="292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10" y="-90"/>
      </p:cViewPr>
      <p:guideLst>
        <p:guide orient="horz" pos="2777"/>
        <p:guide pos="2197"/>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0" Type="http://schemas.openxmlformats.org/officeDocument/2006/relationships/tags" Target="tags/tag2.xml"/><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image" Target="../media/image1.jpeg"/><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t="-3000" b="-3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9.xml"/><Relationship Id="rId6" Type="http://schemas.openxmlformats.org/officeDocument/2006/relationships/themeOverride" Target="../theme/themeOverride1.xml"/><Relationship Id="rId5" Type="http://schemas.openxmlformats.org/officeDocument/2006/relationships/tags" Target="../tags/tag1.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2.xml"/><Relationship Id="rId2" Type="http://schemas.openxmlformats.org/officeDocument/2006/relationships/themeOverride" Target="../theme/themeOverride9.xm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11.xml"/><Relationship Id="rId6" Type="http://schemas.openxmlformats.org/officeDocument/2006/relationships/slideLayout" Target="../slideLayouts/slideLayout2.xml"/><Relationship Id="rId5" Type="http://schemas.openxmlformats.org/officeDocument/2006/relationships/themeOverride" Target="../theme/themeOverride10.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themeOverride" Target="../theme/themeOverride1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themeOverride" Target="../theme/themeOverride12.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themeOverride" Target="../theme/themeOverride13.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hemeOverride" Target="../theme/themeOverride14.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themeOverride" Target="../theme/themeOverride15.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themeOverride" Target="../theme/themeOverride16.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themeOverride" Target="../theme/themeOverride17.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2.xml"/><Relationship Id="rId2" Type="http://schemas.openxmlformats.org/officeDocument/2006/relationships/themeOverride" Target="../theme/themeOverride18.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3.xml"/><Relationship Id="rId2" Type="http://schemas.openxmlformats.org/officeDocument/2006/relationships/themeOverride" Target="../theme/themeOverride2.xml"/><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2.xml"/><Relationship Id="rId2" Type="http://schemas.openxmlformats.org/officeDocument/2006/relationships/themeOverride" Target="../theme/themeOverride19.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2.xml"/><Relationship Id="rId2" Type="http://schemas.openxmlformats.org/officeDocument/2006/relationships/themeOverride" Target="../theme/themeOverride20.xml"/><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2.xml"/><Relationship Id="rId2" Type="http://schemas.openxmlformats.org/officeDocument/2006/relationships/themeOverride" Target="../theme/themeOverride21.xml"/><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2.xml"/><Relationship Id="rId4" Type="http://schemas.openxmlformats.org/officeDocument/2006/relationships/themeOverride" Target="../theme/themeOverride2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themeOverride" Target="../theme/themeOverride23.xml"/><Relationship Id="rId2" Type="http://schemas.openxmlformats.org/officeDocument/2006/relationships/image" Target="../media/image12.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2.xml"/><Relationship Id="rId3" Type="http://schemas.openxmlformats.org/officeDocument/2006/relationships/themeOverride" Target="../theme/themeOverride24.xml"/><Relationship Id="rId2" Type="http://schemas.openxmlformats.org/officeDocument/2006/relationships/image" Target="../media/image13.png"/><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2.xml"/><Relationship Id="rId3" Type="http://schemas.openxmlformats.org/officeDocument/2006/relationships/themeOverride" Target="../theme/themeOverride25.xml"/><Relationship Id="rId2" Type="http://schemas.openxmlformats.org/officeDocument/2006/relationships/image" Target="../media/image14.png"/><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3.xml"/><Relationship Id="rId2" Type="http://schemas.openxmlformats.org/officeDocument/2006/relationships/themeOverride" Target="../theme/themeOverride26.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2.xml"/><Relationship Id="rId2" Type="http://schemas.openxmlformats.org/officeDocument/2006/relationships/themeOverride" Target="../theme/themeOverride27.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9.xml"/><Relationship Id="rId2" Type="http://schemas.openxmlformats.org/officeDocument/2006/relationships/themeOverride" Target="../theme/themeOverride28.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themeOverride" Target="../theme/themeOverride29.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themeOverride" Target="../theme/themeOverride3.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hemeOverride" Target="../theme/themeOverride4.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xml"/><Relationship Id="rId2" Type="http://schemas.openxmlformats.org/officeDocument/2006/relationships/themeOverride" Target="../theme/themeOverride5.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2.xml"/><Relationship Id="rId2" Type="http://schemas.openxmlformats.org/officeDocument/2006/relationships/themeOverride" Target="../theme/themeOverride6.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3.xml"/><Relationship Id="rId2" Type="http://schemas.openxmlformats.org/officeDocument/2006/relationships/themeOverride" Target="../theme/themeOverride7.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hemeOverride" Target="../theme/themeOverride8.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aula DeAnda - Why Would I Ever">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72400" y="-556751"/>
            <a:ext cx="487363" cy="487363"/>
          </a:xfrm>
          <a:prstGeom prst="rect">
            <a:avLst/>
          </a:prstGeom>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11"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12" name="矩形 11"/>
          <p:cNvSpPr/>
          <p:nvPr/>
        </p:nvSpPr>
        <p:spPr>
          <a:xfrm>
            <a:off x="2987824" y="1131590"/>
            <a:ext cx="3715849" cy="1322070"/>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2019</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3" name="Title 6"/>
          <p:cNvSpPr txBox="1"/>
          <p:nvPr>
            <p:custDataLst>
              <p:tags r:id="rId5"/>
            </p:custDataLst>
          </p:nvPr>
        </p:nvSpPr>
        <p:spPr>
          <a:xfrm>
            <a:off x="2918309" y="2873205"/>
            <a:ext cx="4534011" cy="391795"/>
          </a:xfrm>
          <a:prstGeom prst="rect">
            <a:avLst/>
          </a:prstGeom>
          <a:noFill/>
          <a:ln w="3175">
            <a:noFill/>
            <a:prstDash val="dash"/>
          </a:ln>
          <a:extLst>
            <a:ext uri="{909E8E84-426E-40DD-AFC4-6F175D3DCCD1}">
              <a14:hiddenFill xmlns:a14="http://schemas.microsoft.com/office/drawing/2010/main">
                <a:solidFill>
                  <a:schemeClr val="bg2"/>
                </a:solidFill>
              </a14:hiddenFill>
            </a:ext>
          </a:extLst>
        </p:spPr>
        <p:txBody>
          <a:bodyPr wrap="square" lIns="72000" tIns="36195" rIns="72000" bIns="36195"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indent="0" algn="l" fontAlgn="auto">
              <a:lnSpc>
                <a:spcPct val="130000"/>
              </a:lnSpc>
              <a:spcBef>
                <a:spcPts val="800"/>
              </a:spcBef>
              <a:spcAft>
                <a:spcPts val="0"/>
              </a:spcAft>
              <a:buSzPct val="100000"/>
              <a:buFont typeface="+mj-lt"/>
            </a:pPr>
            <a:r>
              <a:rPr altLang="zh-CN" sz="1600" spc="160"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600" spc="160"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rPr>
              <a:t>2019第三次兴趣小组讨论  </a:t>
            </a:r>
            <a:endParaRPr lang="zh-CN" altLang="en-US" sz="1600" spc="160" dirty="0">
              <a:ln w="3175">
                <a:noFill/>
                <a:prstDash val="dash"/>
              </a:ln>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4" name="TextBox 7"/>
          <p:cNvSpPr>
            <a:spLocks noChangeArrowheads="1"/>
          </p:cNvSpPr>
          <p:nvPr/>
        </p:nvSpPr>
        <p:spPr bwMode="auto">
          <a:xfrm>
            <a:off x="3058585" y="2227788"/>
            <a:ext cx="4392488" cy="6769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ES6 </a:t>
            </a:r>
            <a:r>
              <a:rPr lang="zh-CN" altLang="zh-CN"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新特性简述</a:t>
            </a:r>
            <a:endParaRPr lang="zh-CN" altLang="zh-CN"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5" name="文本框 4"/>
          <p:cNvSpPr txBox="1"/>
          <p:nvPr/>
        </p:nvSpPr>
        <p:spPr>
          <a:xfrm>
            <a:off x="5445125" y="3557270"/>
            <a:ext cx="1142365" cy="275590"/>
          </a:xfrm>
          <a:prstGeom prst="rect">
            <a:avLst/>
          </a:prstGeom>
          <a:noFill/>
        </p:spPr>
        <p:txBody>
          <a:bodyPr wrap="none" rtlCol="0">
            <a:spAutoFit/>
          </a:bodyPr>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作者： 邹龙平</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5539105" y="3901440"/>
            <a:ext cx="2316480" cy="275590"/>
          </a:xfrm>
          <a:prstGeom prst="rect">
            <a:avLst/>
          </a:prstGeom>
          <a:noFill/>
        </p:spPr>
        <p:txBody>
          <a:bodyPr wrap="none" rtlCol="0">
            <a:spAutoFit/>
          </a:bodyPr>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讲解人：陈庆月，冯扬，邹龙平</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up)">
                                      <p:cBhvr>
                                        <p:cTn id="11" dur="500"/>
                                        <p:tgtEl>
                                          <p:spTgt spid="11"/>
                                        </p:tgtEl>
                                      </p:cBhvr>
                                    </p:animEffect>
                                  </p:childTnLst>
                                </p:cTn>
                              </p:par>
                              <p:par>
                                <p:cTn id="12" presetID="22" presetClass="entr" presetSubtype="4"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par>
                          <p:cTn id="15" fill="hold">
                            <p:stCondLst>
                              <p:cond delay="500"/>
                            </p:stCondLst>
                            <p:childTnLst>
                              <p:par>
                                <p:cTn id="16" presetID="14" presetClass="entr" presetSubtype="1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randombar(horizontal)">
                                      <p:cBhvr>
                                        <p:cTn id="18" dur="500"/>
                                        <p:tgtEl>
                                          <p:spTgt spid="12"/>
                                        </p:tgtEl>
                                      </p:cBhvr>
                                    </p:animEffect>
                                  </p:childTnLst>
                                </p:cTn>
                              </p:par>
                            </p:childTnLst>
                          </p:cTn>
                        </p:par>
                        <p:par>
                          <p:cTn id="19" fill="hold">
                            <p:stCondLst>
                              <p:cond delay="1000"/>
                            </p:stCondLst>
                            <p:childTnLst>
                              <p:par>
                                <p:cTn id="20" presetID="56" presetClass="entr" presetSubtype="0" fill="hold" grpId="0" nodeType="afterEffect">
                                  <p:stCondLst>
                                    <p:cond delay="0"/>
                                  </p:stCondLst>
                                  <p:iterate type="lt">
                                    <p:tmPct val="10000"/>
                                  </p:iterate>
                                  <p:childTnLst>
                                    <p:set>
                                      <p:cBhvr>
                                        <p:cTn id="21" dur="1" fill="hold">
                                          <p:stCondLst>
                                            <p:cond delay="0"/>
                                          </p:stCondLst>
                                        </p:cTn>
                                        <p:tgtEl>
                                          <p:spTgt spid="14"/>
                                        </p:tgtEl>
                                        <p:attrNameLst>
                                          <p:attrName>style.visibility</p:attrName>
                                        </p:attrNameLst>
                                      </p:cBhvr>
                                      <p:to>
                                        <p:strVal val="visible"/>
                                      </p:to>
                                    </p:set>
                                    <p:anim by="(-#ppt_w*2)" calcmode="lin" valueType="num">
                                      <p:cBhvr rctx="PPT">
                                        <p:cTn id="22" dur="500" autoRev="1" fill="hold">
                                          <p:stCondLst>
                                            <p:cond delay="0"/>
                                          </p:stCondLst>
                                        </p:cTn>
                                        <p:tgtEl>
                                          <p:spTgt spid="14"/>
                                        </p:tgtEl>
                                        <p:attrNameLst>
                                          <p:attrName>ppt_w</p:attrName>
                                        </p:attrNameLst>
                                      </p:cBhvr>
                                    </p:anim>
                                    <p:anim by="(#ppt_w*0.50)" calcmode="lin" valueType="num">
                                      <p:cBhvr>
                                        <p:cTn id="23" dur="500" decel="50000" autoRev="1" fill="hold">
                                          <p:stCondLst>
                                            <p:cond delay="0"/>
                                          </p:stCondLst>
                                        </p:cTn>
                                        <p:tgtEl>
                                          <p:spTgt spid="14"/>
                                        </p:tgtEl>
                                        <p:attrNameLst>
                                          <p:attrName>ppt_x</p:attrName>
                                        </p:attrNameLst>
                                      </p:cBhvr>
                                    </p:anim>
                                    <p:anim from="(-#ppt_h/2)" to="(#ppt_y)" calcmode="lin" valueType="num">
                                      <p:cBhvr>
                                        <p:cTn id="24" dur="1000" fill="hold">
                                          <p:stCondLst>
                                            <p:cond delay="0"/>
                                          </p:stCondLst>
                                        </p:cTn>
                                        <p:tgtEl>
                                          <p:spTgt spid="14"/>
                                        </p:tgtEl>
                                        <p:attrNameLst>
                                          <p:attrName>ppt_y</p:attrName>
                                        </p:attrNameLst>
                                      </p:cBhvr>
                                    </p:anim>
                                    <p:animRot by="21600000">
                                      <p:cBhvr>
                                        <p:cTn id="25" dur="1000" fill="hold">
                                          <p:stCondLst>
                                            <p:cond delay="0"/>
                                          </p:stCondLst>
                                        </p:cTn>
                                        <p:tgtEl>
                                          <p:spTgt spid="14"/>
                                        </p:tgtEl>
                                        <p:attrNameLst>
                                          <p:attrName>r</p:attrName>
                                        </p:attrNameLst>
                                      </p:cBhvr>
                                    </p:animRot>
                                  </p:childTnLst>
                                </p:cTn>
                              </p:par>
                            </p:childTnLst>
                          </p:cTn>
                        </p:par>
                        <p:par>
                          <p:cTn id="26" fill="hold">
                            <p:stCondLst>
                              <p:cond delay="2799"/>
                            </p:stCondLst>
                            <p:childTnLst>
                              <p:par>
                                <p:cTn id="27" presetID="36" presetClass="emph" presetSubtype="0" fill="hold" grpId="1" nodeType="afterEffect">
                                  <p:stCondLst>
                                    <p:cond delay="0"/>
                                  </p:stCondLst>
                                  <p:iterate type="lt">
                                    <p:tmPct val="10000"/>
                                  </p:iterate>
                                  <p:childTnLst>
                                    <p:animScale>
                                      <p:cBhvr>
                                        <p:cTn id="28" dur="250" autoRev="1" fill="hold">
                                          <p:stCondLst>
                                            <p:cond delay="0"/>
                                          </p:stCondLst>
                                        </p:cTn>
                                        <p:tgtEl>
                                          <p:spTgt spid="14"/>
                                        </p:tgtEl>
                                      </p:cBhvr>
                                      <p:to x="80000" y="100000"/>
                                    </p:animScale>
                                    <p:anim by="(#ppt_w*0.10)" calcmode="lin" valueType="num">
                                      <p:cBhvr>
                                        <p:cTn id="29" dur="250" autoRev="1" fill="hold">
                                          <p:stCondLst>
                                            <p:cond delay="0"/>
                                          </p:stCondLst>
                                        </p:cTn>
                                        <p:tgtEl>
                                          <p:spTgt spid="14"/>
                                        </p:tgtEl>
                                        <p:attrNameLst>
                                          <p:attrName>ppt_x</p:attrName>
                                        </p:attrNameLst>
                                      </p:cBhvr>
                                    </p:anim>
                                    <p:anim by="(-#ppt_w*0.10)" calcmode="lin" valueType="num">
                                      <p:cBhvr>
                                        <p:cTn id="30" dur="250" autoRev="1" fill="hold">
                                          <p:stCondLst>
                                            <p:cond delay="0"/>
                                          </p:stCondLst>
                                        </p:cTn>
                                        <p:tgtEl>
                                          <p:spTgt spid="14"/>
                                        </p:tgtEl>
                                        <p:attrNameLst>
                                          <p:attrName>ppt_y</p:attrName>
                                        </p:attrNameLst>
                                      </p:cBhvr>
                                    </p:anim>
                                    <p:animRot by="-480000">
                                      <p:cBhvr>
                                        <p:cTn id="31" dur="250" autoRev="1" fill="hold">
                                          <p:stCondLst>
                                            <p:cond delay="0"/>
                                          </p:stCondLst>
                                        </p:cTn>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2" repeatCount="indefinite" fill="hold" display="0">
                  <p:stCondLst>
                    <p:cond delay="indefinite"/>
                  </p:stCondLst>
                  <p:endCondLst>
                    <p:cond evt="onStopAudio" delay="0">
                      <p:tgtEl>
                        <p:sldTgt/>
                      </p:tgtEl>
                    </p:cond>
                  </p:endCondLst>
                </p:cTn>
                <p:tgtEl>
                  <p:spTgt spid="9"/>
                </p:tgtEl>
              </p:cMediaNode>
            </p:audio>
          </p:childTnLst>
        </p:cTn>
      </p:par>
    </p:tnLst>
    <p:bldLst>
      <p:bldP spid="12" grpId="0"/>
      <p:bldP spid="14" grpId="0" bldLvl="0" animBg="1"/>
      <p:bldP spid="14" grpId="1"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箭头函数的坑</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22899" y="1005967"/>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sp>
        <p:nvSpPr>
          <p:cNvPr id="3" name="文本框 2"/>
          <p:cNvSpPr txBox="1"/>
          <p:nvPr/>
        </p:nvSpPr>
        <p:spPr>
          <a:xfrm>
            <a:off x="1165860" y="1193165"/>
            <a:ext cx="2140585" cy="275590"/>
          </a:xfrm>
          <a:prstGeom prst="rect">
            <a:avLst/>
          </a:prstGeom>
          <a:noFill/>
        </p:spPr>
        <p:txBody>
          <a:bodyPr wrap="none" rtlCol="0">
            <a:spAutoFit/>
          </a:bodyPr>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箭头函数中，</a:t>
            </a:r>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this</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的指向问题</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1223010" y="1651635"/>
            <a:ext cx="4535170" cy="101473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推荐博客：</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https://blog.csdn.net/colinandroid/article/details/89525952</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https://blog.csdn.net/w390058785/article/details/82884032</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1287780" y="3317875"/>
            <a:ext cx="1859280" cy="275590"/>
          </a:xfrm>
          <a:prstGeom prst="rect">
            <a:avLst/>
          </a:prstGeom>
          <a:noFill/>
        </p:spPr>
        <p:txBody>
          <a:bodyPr wrap="none" rtlCol="0">
            <a:spAutoFit/>
          </a:bodyPr>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作用域，作用域链和闭包</a:t>
            </a:r>
            <a:endPar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1423035" y="3844290"/>
            <a:ext cx="4206875" cy="460375"/>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推荐博客：</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https://blog.csdn.net/qappleh/article/details/80311443</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191"/>
          <p:cNvSpPr/>
          <p:nvPr/>
        </p:nvSpPr>
        <p:spPr>
          <a:xfrm>
            <a:off x="6694185" y="791248"/>
            <a:ext cx="1188833" cy="2391780"/>
          </a:xfrm>
          <a:custGeom>
            <a:avLst/>
            <a:gdLst>
              <a:gd name="connsiteX0" fmla="*/ 574478 w 1585111"/>
              <a:gd name="connsiteY0" fmla="*/ 0 h 3189040"/>
              <a:gd name="connsiteX1" fmla="*/ 574478 w 1585111"/>
              <a:gd name="connsiteY1" fmla="*/ 813736 h 3189040"/>
              <a:gd name="connsiteX2" fmla="*/ 569563 w 1585111"/>
              <a:gd name="connsiteY2" fmla="*/ 813736 h 3189040"/>
              <a:gd name="connsiteX3" fmla="*/ 569563 w 1585111"/>
              <a:gd name="connsiteY3" fmla="*/ 2355887 h 3189040"/>
              <a:gd name="connsiteX4" fmla="*/ 1023084 w 1585111"/>
              <a:gd name="connsiteY4" fmla="*/ 2809406 h 3189040"/>
              <a:gd name="connsiteX5" fmla="*/ 1585111 w 1585111"/>
              <a:gd name="connsiteY5" fmla="*/ 2809406 h 3189040"/>
              <a:gd name="connsiteX6" fmla="*/ 1585111 w 1585111"/>
              <a:gd name="connsiteY6" fmla="*/ 3189040 h 3189040"/>
              <a:gd name="connsiteX7" fmla="*/ 893729 w 1585111"/>
              <a:gd name="connsiteY7" fmla="*/ 3189040 h 3189040"/>
              <a:gd name="connsiteX8" fmla="*/ 189929 w 1585111"/>
              <a:gd name="connsiteY8" fmla="*/ 2485242 h 3189040"/>
              <a:gd name="connsiteX9" fmla="*/ 189929 w 1585111"/>
              <a:gd name="connsiteY9" fmla="*/ 813736 h 3189040"/>
              <a:gd name="connsiteX10" fmla="*/ 0 w 1585111"/>
              <a:gd name="connsiteY10" fmla="*/ 813736 h 3189040"/>
              <a:gd name="connsiteX11" fmla="*/ 189929 w 1585111"/>
              <a:gd name="connsiteY11" fmla="*/ 544706 h 3189040"/>
              <a:gd name="connsiteX12" fmla="*/ 189929 w 1585111"/>
              <a:gd name="connsiteY12" fmla="*/ 537794 h 3189040"/>
              <a:gd name="connsiteX13" fmla="*/ 194809 w 1585111"/>
              <a:gd name="connsiteY13" fmla="*/ 537794 h 3189040"/>
              <a:gd name="connsiteX14" fmla="*/ 574478 w 1585111"/>
              <a:gd name="connsiteY14" fmla="*/ 0 h 3189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5111" h="3189040">
                <a:moveTo>
                  <a:pt x="574478" y="0"/>
                </a:moveTo>
                <a:lnTo>
                  <a:pt x="574478" y="813736"/>
                </a:lnTo>
                <a:lnTo>
                  <a:pt x="569563" y="813736"/>
                </a:lnTo>
                <a:lnTo>
                  <a:pt x="569563" y="2355887"/>
                </a:lnTo>
                <a:cubicBezTo>
                  <a:pt x="569563" y="2606359"/>
                  <a:pt x="772611" y="2809406"/>
                  <a:pt x="1023084" y="2809406"/>
                </a:cubicBezTo>
                <a:lnTo>
                  <a:pt x="1585111" y="2809406"/>
                </a:lnTo>
                <a:lnTo>
                  <a:pt x="1585111" y="3189040"/>
                </a:lnTo>
                <a:lnTo>
                  <a:pt x="893729" y="3189040"/>
                </a:lnTo>
                <a:cubicBezTo>
                  <a:pt x="505031" y="3189040"/>
                  <a:pt x="189929" y="2873939"/>
                  <a:pt x="189929" y="2485242"/>
                </a:cubicBezTo>
                <a:lnTo>
                  <a:pt x="189929" y="813736"/>
                </a:lnTo>
                <a:lnTo>
                  <a:pt x="0" y="813736"/>
                </a:lnTo>
                <a:lnTo>
                  <a:pt x="189929" y="544706"/>
                </a:lnTo>
                <a:lnTo>
                  <a:pt x="189929" y="537794"/>
                </a:lnTo>
                <a:lnTo>
                  <a:pt x="194809" y="537794"/>
                </a:lnTo>
                <a:lnTo>
                  <a:pt x="57447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8" name="Freeform: Shape 185"/>
          <p:cNvSpPr/>
          <p:nvPr/>
        </p:nvSpPr>
        <p:spPr>
          <a:xfrm>
            <a:off x="6041675" y="1821395"/>
            <a:ext cx="1179842" cy="1515454"/>
          </a:xfrm>
          <a:custGeom>
            <a:avLst/>
            <a:gdLst>
              <a:gd name="connsiteX0" fmla="*/ 773036 w 1573123"/>
              <a:gd name="connsiteY0" fmla="*/ 0 h 2020605"/>
              <a:gd name="connsiteX1" fmla="*/ 1573123 w 1573123"/>
              <a:gd name="connsiteY1" fmla="*/ 0 h 2020605"/>
              <a:gd name="connsiteX2" fmla="*/ 1573123 w 1573123"/>
              <a:gd name="connsiteY2" fmla="*/ 379634 h 2020605"/>
              <a:gd name="connsiteX3" fmla="*/ 873080 w 1573123"/>
              <a:gd name="connsiteY3" fmla="*/ 379634 h 2020605"/>
              <a:gd name="connsiteX4" fmla="*/ 573636 w 1573123"/>
              <a:gd name="connsiteY4" fmla="*/ 679078 h 2020605"/>
              <a:gd name="connsiteX5" fmla="*/ 573636 w 1573123"/>
              <a:gd name="connsiteY5" fmla="*/ 1206869 h 2020605"/>
              <a:gd name="connsiteX6" fmla="*/ 574478 w 1573123"/>
              <a:gd name="connsiteY6" fmla="*/ 1206869 h 2020605"/>
              <a:gd name="connsiteX7" fmla="*/ 574478 w 1573123"/>
              <a:gd name="connsiteY7" fmla="*/ 2020605 h 2020605"/>
              <a:gd name="connsiteX8" fmla="*/ 0 w 1573123"/>
              <a:gd name="connsiteY8" fmla="*/ 1206869 h 2020605"/>
              <a:gd name="connsiteX9" fmla="*/ 182752 w 1573123"/>
              <a:gd name="connsiteY9" fmla="*/ 1206869 h 2020605"/>
              <a:gd name="connsiteX10" fmla="*/ 182752 w 1573123"/>
              <a:gd name="connsiteY10" fmla="*/ 590284 h 2020605"/>
              <a:gd name="connsiteX11" fmla="*/ 773036 w 1573123"/>
              <a:gd name="connsiteY11" fmla="*/ 0 h 202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73123" h="2020605">
                <a:moveTo>
                  <a:pt x="773036" y="0"/>
                </a:moveTo>
                <a:lnTo>
                  <a:pt x="1573123" y="0"/>
                </a:lnTo>
                <a:lnTo>
                  <a:pt x="1573123" y="379634"/>
                </a:lnTo>
                <a:lnTo>
                  <a:pt x="873080" y="379634"/>
                </a:lnTo>
                <a:cubicBezTo>
                  <a:pt x="707701" y="379634"/>
                  <a:pt x="573636" y="513699"/>
                  <a:pt x="573636" y="679078"/>
                </a:cubicBezTo>
                <a:lnTo>
                  <a:pt x="573636" y="1206869"/>
                </a:lnTo>
                <a:lnTo>
                  <a:pt x="574478" y="1206869"/>
                </a:lnTo>
                <a:lnTo>
                  <a:pt x="574478" y="2020605"/>
                </a:lnTo>
                <a:lnTo>
                  <a:pt x="0" y="1206869"/>
                </a:lnTo>
                <a:lnTo>
                  <a:pt x="182752" y="1206869"/>
                </a:lnTo>
                <a:lnTo>
                  <a:pt x="182752" y="590284"/>
                </a:lnTo>
                <a:cubicBezTo>
                  <a:pt x="182752" y="264279"/>
                  <a:pt x="447031" y="0"/>
                  <a:pt x="773036" y="0"/>
                </a:cubicBezTo>
                <a:close/>
              </a:path>
            </a:pathLst>
          </a:custGeom>
          <a:solidFill>
            <a:srgbClr val="7F7F7F"/>
          </a:solidFill>
          <a:ln>
            <a:noFill/>
          </a:ln>
          <a:effectLst>
            <a:outerShdw blurRad="50800" dist="38100" dir="5400000" algn="t"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9" name="TextBox 164"/>
          <p:cNvSpPr txBox="1"/>
          <p:nvPr/>
        </p:nvSpPr>
        <p:spPr>
          <a:xfrm>
            <a:off x="1485900" y="879475"/>
            <a:ext cx="2300605" cy="291465"/>
          </a:xfrm>
          <a:prstGeom prst="rect">
            <a:avLst/>
          </a:prstGeom>
          <a:noFill/>
        </p:spPr>
        <p:txBody>
          <a:bodyPr wrap="none" lIns="0" tIns="0" rIns="360000" bIns="0" anchor="b" anchorCtr="0">
            <a:normAutofit/>
          </a:bodyPr>
          <a:lstStyle/>
          <a:p>
            <a:pPr algn="l"/>
            <a:r>
              <a:rPr lang="zh-CN" altLang="en-US" sz="1600" b="1" dirty="0">
                <a:solidFill>
                  <a:schemeClr val="accent2">
                    <a:lumMod val="100000"/>
                  </a:schemeClr>
                </a:solidFill>
              </a:rPr>
              <a:t>类的定义</a:t>
            </a:r>
            <a:endParaRPr lang="zh-CN" altLang="en-US" sz="1600" b="1" dirty="0">
              <a:solidFill>
                <a:schemeClr val="accent2">
                  <a:lumMod val="100000"/>
                </a:schemeClr>
              </a:solidFill>
            </a:endParaRPr>
          </a:p>
        </p:txBody>
      </p:sp>
      <p:grpSp>
        <p:nvGrpSpPr>
          <p:cNvPr id="11" name="Group 182"/>
          <p:cNvGrpSpPr/>
          <p:nvPr/>
        </p:nvGrpSpPr>
        <p:grpSpPr>
          <a:xfrm>
            <a:off x="1267226" y="2935666"/>
            <a:ext cx="2394469" cy="864463"/>
            <a:chOff x="8328246" y="2131246"/>
            <a:chExt cx="2288515" cy="1152618"/>
          </a:xfrm>
        </p:grpSpPr>
        <p:sp>
          <p:nvSpPr>
            <p:cNvPr id="15" name="TextBox 183"/>
            <p:cNvSpPr txBox="1"/>
            <p:nvPr/>
          </p:nvSpPr>
          <p:spPr>
            <a:xfrm>
              <a:off x="8418068" y="2131246"/>
              <a:ext cx="2198693" cy="388226"/>
            </a:xfrm>
            <a:prstGeom prst="rect">
              <a:avLst/>
            </a:prstGeom>
            <a:noFill/>
          </p:spPr>
          <p:txBody>
            <a:bodyPr wrap="none" lIns="0" tIns="0" rIns="360000" bIns="0" anchor="b" anchorCtr="0">
              <a:normAutofit/>
            </a:bodyPr>
            <a:lstStyle/>
            <a:p>
              <a:pPr algn="l"/>
              <a:r>
                <a:rPr lang="zh-CN" altLang="zh-CN" sz="1600" b="1">
                  <a:solidFill>
                    <a:schemeClr val="accent1">
                      <a:lumMod val="100000"/>
                    </a:schemeClr>
                  </a:solidFill>
                </a:rPr>
                <a:t>类的继承</a:t>
              </a:r>
              <a:endParaRPr lang="zh-CN" altLang="zh-CN" sz="1600" b="1">
                <a:solidFill>
                  <a:schemeClr val="accent1">
                    <a:lumMod val="100000"/>
                  </a:schemeClr>
                </a:solidFill>
              </a:endParaRPr>
            </a:p>
          </p:txBody>
        </p:sp>
        <p:sp>
          <p:nvSpPr>
            <p:cNvPr id="16" name="TextBox 184"/>
            <p:cNvSpPr txBox="1"/>
            <p:nvPr/>
          </p:nvSpPr>
          <p:spPr>
            <a:xfrm>
              <a:off x="8328246" y="2665098"/>
              <a:ext cx="2198693" cy="618766"/>
            </a:xfrm>
            <a:prstGeom prst="rect">
              <a:avLst/>
            </a:prstGeom>
          </p:spPr>
          <p:txBody>
            <a:bodyPr vert="horz" wrap="square" lIns="0" tIns="0" rIns="360000" bIns="0" anchor="ctr">
              <a:normAutofit/>
            </a:bodyPr>
            <a:lstStyle/>
            <a:p>
              <a:pPr algn="r">
                <a:lnSpc>
                  <a:spcPct val="120000"/>
                </a:lnSpc>
              </a:pPr>
              <a:endParaRPr lang="zh-CN" altLang="en-US" sz="1050">
                <a:solidFill>
                  <a:schemeClr val="dk1">
                    <a:lumMod val="100000"/>
                  </a:schemeClr>
                </a:solidFill>
              </a:endParaRPr>
            </a:p>
          </p:txBody>
        </p:sp>
      </p:grpSp>
      <p:sp>
        <p:nvSpPr>
          <p:cNvPr id="2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类的支持</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338955" y="569595"/>
            <a:ext cx="5444490" cy="4761865"/>
          </a:xfrm>
          <a:prstGeom prst="rect">
            <a:avLst/>
          </a:prstGeom>
        </p:spPr>
      </p:pic>
      <p:pic>
        <p:nvPicPr>
          <p:cNvPr id="23" name="图片 2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614160" y="-1769110"/>
            <a:ext cx="6855460" cy="5142230"/>
          </a:xfrm>
          <a:prstGeom prst="rect">
            <a:avLst/>
          </a:prstGeom>
        </p:spPr>
      </p:pic>
      <p:pic>
        <p:nvPicPr>
          <p:cNvPr id="2" name="图片 1"/>
          <p:cNvPicPr>
            <a:picLocks noChangeAspect="1"/>
          </p:cNvPicPr>
          <p:nvPr/>
        </p:nvPicPr>
        <p:blipFill>
          <a:blip r:embed="rId2"/>
          <a:stretch>
            <a:fillRect/>
          </a:stretch>
        </p:blipFill>
        <p:spPr>
          <a:xfrm>
            <a:off x="1738630" y="1299210"/>
            <a:ext cx="3950970" cy="1508125"/>
          </a:xfrm>
          <a:prstGeom prst="rect">
            <a:avLst/>
          </a:prstGeom>
        </p:spPr>
      </p:pic>
      <p:pic>
        <p:nvPicPr>
          <p:cNvPr id="3" name="图片 2"/>
          <p:cNvPicPr>
            <a:picLocks noChangeAspect="1"/>
          </p:cNvPicPr>
          <p:nvPr/>
        </p:nvPicPr>
        <p:blipFill>
          <a:blip r:embed="rId3"/>
          <a:stretch>
            <a:fillRect/>
          </a:stretch>
        </p:blipFill>
        <p:spPr>
          <a:xfrm>
            <a:off x="1702435" y="3279775"/>
            <a:ext cx="3879850" cy="1704340"/>
          </a:xfrm>
          <a:prstGeom prst="rect">
            <a:avLst/>
          </a:prstGeom>
        </p:spPr>
      </p:pic>
      <p:pic>
        <p:nvPicPr>
          <p:cNvPr id="4" name="图片 3"/>
          <p:cNvPicPr>
            <a:picLocks noChangeAspect="1"/>
          </p:cNvPicPr>
          <p:nvPr/>
        </p:nvPicPr>
        <p:blipFill>
          <a:blip r:embed="rId4"/>
          <a:stretch>
            <a:fillRect/>
          </a:stretch>
        </p:blipFill>
        <p:spPr>
          <a:xfrm>
            <a:off x="5055870" y="3462655"/>
            <a:ext cx="3832860" cy="1272540"/>
          </a:xfrm>
          <a:prstGeom prst="rect">
            <a:avLst/>
          </a:prstGeom>
        </p:spPr>
      </p:pic>
      <p:sp>
        <p:nvSpPr>
          <p:cNvPr id="5" name="Freeform: Shape 187"/>
          <p:cNvSpPr/>
          <p:nvPr/>
        </p:nvSpPr>
        <p:spPr>
          <a:xfrm>
            <a:off x="7221517" y="1821395"/>
            <a:ext cx="1067656" cy="2257885"/>
          </a:xfrm>
          <a:custGeom>
            <a:avLst/>
            <a:gdLst>
              <a:gd name="connsiteX0" fmla="*/ 0 w 1423542"/>
              <a:gd name="connsiteY0" fmla="*/ 0 h 3010513"/>
              <a:gd name="connsiteX1" fmla="*/ 651134 w 1423542"/>
              <a:gd name="connsiteY1" fmla="*/ 0 h 3010513"/>
              <a:gd name="connsiteX2" fmla="*/ 1241418 w 1423542"/>
              <a:gd name="connsiteY2" fmla="*/ 590284 h 3010513"/>
              <a:gd name="connsiteX3" fmla="*/ 1241418 w 1423542"/>
              <a:gd name="connsiteY3" fmla="*/ 2196777 h 3010513"/>
              <a:gd name="connsiteX4" fmla="*/ 1423542 w 1423542"/>
              <a:gd name="connsiteY4" fmla="*/ 2196777 h 3010513"/>
              <a:gd name="connsiteX5" fmla="*/ 849064 w 1423542"/>
              <a:gd name="connsiteY5" fmla="*/ 3010513 h 3010513"/>
              <a:gd name="connsiteX6" fmla="*/ 849064 w 1423542"/>
              <a:gd name="connsiteY6" fmla="*/ 2196777 h 3010513"/>
              <a:gd name="connsiteX7" fmla="*/ 850535 w 1423542"/>
              <a:gd name="connsiteY7" fmla="*/ 2196777 h 3010513"/>
              <a:gd name="connsiteX8" fmla="*/ 850535 w 1423542"/>
              <a:gd name="connsiteY8" fmla="*/ 679078 h 3010513"/>
              <a:gd name="connsiteX9" fmla="*/ 551091 w 1423542"/>
              <a:gd name="connsiteY9" fmla="*/ 379634 h 3010513"/>
              <a:gd name="connsiteX10" fmla="*/ 0 w 1423542"/>
              <a:gd name="connsiteY10" fmla="*/ 379634 h 3010513"/>
              <a:gd name="connsiteX11" fmla="*/ 0 w 1423542"/>
              <a:gd name="connsiteY11" fmla="*/ 0 h 3010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3542" h="3010513">
                <a:moveTo>
                  <a:pt x="0" y="0"/>
                </a:moveTo>
                <a:lnTo>
                  <a:pt x="651134" y="0"/>
                </a:lnTo>
                <a:cubicBezTo>
                  <a:pt x="977139" y="0"/>
                  <a:pt x="1241418" y="264279"/>
                  <a:pt x="1241418" y="590284"/>
                </a:cubicBezTo>
                <a:lnTo>
                  <a:pt x="1241418" y="2196777"/>
                </a:lnTo>
                <a:lnTo>
                  <a:pt x="1423542" y="2196777"/>
                </a:lnTo>
                <a:lnTo>
                  <a:pt x="849064" y="3010513"/>
                </a:lnTo>
                <a:lnTo>
                  <a:pt x="849064" y="2196777"/>
                </a:lnTo>
                <a:lnTo>
                  <a:pt x="850535" y="2196777"/>
                </a:lnTo>
                <a:lnTo>
                  <a:pt x="850535" y="679078"/>
                </a:lnTo>
                <a:cubicBezTo>
                  <a:pt x="850535" y="513699"/>
                  <a:pt x="716469" y="379634"/>
                  <a:pt x="551091" y="379634"/>
                </a:cubicBezTo>
                <a:lnTo>
                  <a:pt x="0" y="379634"/>
                </a:lnTo>
                <a:lnTo>
                  <a:pt x="0" y="0"/>
                </a:lnTo>
                <a:close/>
              </a:path>
            </a:pathLst>
          </a:custGeom>
          <a:solidFill>
            <a:schemeClr val="accent3"/>
          </a:solidFill>
          <a:ln>
            <a:noFill/>
          </a:ln>
          <a:effectLst>
            <a:outerShdw blurRad="50800" dist="38100" dir="5400000" algn="t"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right)">
                                      <p:cBhvr>
                                        <p:cTn id="10" dur="500"/>
                                        <p:tgtEl>
                                          <p:spTgt spid="8"/>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up)">
                                      <p:cBhvr>
                                        <p:cTn id="13" dur="500"/>
                                        <p:tgtEl>
                                          <p:spTgt spid="5"/>
                                        </p:tgtEl>
                                      </p:cBhvr>
                                    </p:animEffect>
                                  </p:childTnLst>
                                </p:cTn>
                              </p:par>
                              <p:par>
                                <p:cTn id="14" presetID="42" presetClass="entr" presetSubtype="0"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1000"/>
                                        <p:tgtEl>
                                          <p:spTgt spid="11"/>
                                        </p:tgtEl>
                                      </p:cBhvr>
                                    </p:animEffect>
                                    <p:anim calcmode="lin" valueType="num">
                                      <p:cBhvr>
                                        <p:cTn id="17" dur="1000" fill="hold"/>
                                        <p:tgtEl>
                                          <p:spTgt spid="11"/>
                                        </p:tgtEl>
                                        <p:attrNameLst>
                                          <p:attrName>ppt_x</p:attrName>
                                        </p:attrNameLst>
                                      </p:cBhvr>
                                      <p:tavLst>
                                        <p:tav tm="0">
                                          <p:val>
                                            <p:strVal val="#ppt_x"/>
                                          </p:val>
                                        </p:tav>
                                        <p:tav tm="100000">
                                          <p:val>
                                            <p:strVal val="#ppt_x"/>
                                          </p:val>
                                        </p:tav>
                                      </p:tavLst>
                                    </p:anim>
                                    <p:anim calcmode="lin" valueType="num">
                                      <p:cBhvr>
                                        <p:cTn id="1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up)">
                                      <p:cBhvr>
                                        <p:cTn id="23" dur="500"/>
                                        <p:tgtEl>
                                          <p:spTgt spid="23"/>
                                        </p:tgtEl>
                                      </p:cBhvr>
                                    </p:animEffect>
                                  </p:childTnLst>
                                </p:cTn>
                              </p:par>
                              <p:par>
                                <p:cTn id="24" presetID="22" presetClass="entr" presetSubtype="4" fill="hold"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wipe(down)">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P spid="8"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55c4c705-e15e-4d72-92c7-fc2394307965"/>
          <p:cNvGrpSpPr>
            <a:grpSpLocks noChangeAspect="1"/>
          </p:cNvGrpSpPr>
          <p:nvPr/>
        </p:nvGrpSpPr>
        <p:grpSpPr>
          <a:xfrm>
            <a:off x="807720" y="1047750"/>
            <a:ext cx="6951345" cy="3378835"/>
            <a:chOff x="1139495" y="1954224"/>
            <a:chExt cx="7143070" cy="3839359"/>
          </a:xfrm>
        </p:grpSpPr>
        <p:sp>
          <p:nvSpPr>
            <p:cNvPr id="4" name="Oval 104"/>
            <p:cNvSpPr/>
            <p:nvPr/>
          </p:nvSpPr>
          <p:spPr>
            <a:xfrm>
              <a:off x="4018588" y="3688797"/>
              <a:ext cx="623551" cy="6235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b="1"/>
                <a:t>02</a:t>
              </a:r>
              <a:endParaRPr lang="en-US" b="1"/>
            </a:p>
          </p:txBody>
        </p:sp>
        <p:sp>
          <p:nvSpPr>
            <p:cNvPr id="5" name="Oval 105"/>
            <p:cNvSpPr/>
            <p:nvPr/>
          </p:nvSpPr>
          <p:spPr>
            <a:xfrm>
              <a:off x="2168729" y="3903806"/>
              <a:ext cx="623551" cy="62355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b="1"/>
                <a:t>01</a:t>
              </a:r>
              <a:endParaRPr lang="en-US" b="1"/>
            </a:p>
          </p:txBody>
        </p:sp>
        <p:sp>
          <p:nvSpPr>
            <p:cNvPr id="6" name="Oval 111"/>
            <p:cNvSpPr/>
            <p:nvPr/>
          </p:nvSpPr>
          <p:spPr>
            <a:xfrm>
              <a:off x="5827543" y="3569432"/>
              <a:ext cx="623551" cy="62355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algn="ctr"/>
              <a:r>
                <a:rPr lang="en-US" b="1"/>
                <a:t>03</a:t>
              </a:r>
              <a:endParaRPr lang="en-US" b="1"/>
            </a:p>
          </p:txBody>
        </p:sp>
        <p:grpSp>
          <p:nvGrpSpPr>
            <p:cNvPr id="8" name="Group 113"/>
            <p:cNvGrpSpPr/>
            <p:nvPr/>
          </p:nvGrpSpPr>
          <p:grpSpPr>
            <a:xfrm>
              <a:off x="1139495" y="3881210"/>
              <a:ext cx="1652117" cy="831903"/>
              <a:chOff x="474843" y="2321913"/>
              <a:chExt cx="1869714" cy="941470"/>
            </a:xfrm>
          </p:grpSpPr>
          <p:sp>
            <p:nvSpPr>
              <p:cNvPr id="69" name="Arc 114"/>
              <p:cNvSpPr/>
              <p:nvPr/>
            </p:nvSpPr>
            <p:spPr>
              <a:xfrm rot="5400000" flipV="1">
                <a:off x="1403087" y="2321913"/>
                <a:ext cx="941470" cy="941470"/>
              </a:xfrm>
              <a:prstGeom prst="arc">
                <a:avLst/>
              </a:prstGeom>
              <a:ln w="38100">
                <a:headEnd type="none"/>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70" name="Straight Connector 115"/>
              <p:cNvCxnSpPr/>
              <p:nvPr/>
            </p:nvCxnSpPr>
            <p:spPr>
              <a:xfrm>
                <a:off x="474843" y="2809837"/>
                <a:ext cx="952048" cy="1323"/>
              </a:xfrm>
              <a:prstGeom prst="line">
                <a:avLst/>
              </a:prstGeom>
              <a:ln w="38100">
                <a:headEnd type="oval"/>
              </a:ln>
            </p:spPr>
            <p:style>
              <a:lnRef idx="1">
                <a:schemeClr val="accent1"/>
              </a:lnRef>
              <a:fillRef idx="0">
                <a:schemeClr val="accent1"/>
              </a:fillRef>
              <a:effectRef idx="0">
                <a:schemeClr val="accent1"/>
              </a:effectRef>
              <a:fontRef idx="minor">
                <a:schemeClr val="tx1"/>
              </a:fontRef>
            </p:style>
          </p:cxnSp>
        </p:grpSp>
        <p:grpSp>
          <p:nvGrpSpPr>
            <p:cNvPr id="9" name="Group 116"/>
            <p:cNvGrpSpPr/>
            <p:nvPr/>
          </p:nvGrpSpPr>
          <p:grpSpPr>
            <a:xfrm>
              <a:off x="2165536" y="2841541"/>
              <a:ext cx="2461823" cy="1671538"/>
              <a:chOff x="1190578" y="2010533"/>
              <a:chExt cx="2290936" cy="1555509"/>
            </a:xfrm>
          </p:grpSpPr>
          <p:grpSp>
            <p:nvGrpSpPr>
              <p:cNvPr id="64" name="Group 117"/>
              <p:cNvGrpSpPr/>
              <p:nvPr/>
            </p:nvGrpSpPr>
            <p:grpSpPr>
              <a:xfrm>
                <a:off x="1190578" y="2770132"/>
                <a:ext cx="2290936" cy="795910"/>
                <a:chOff x="1376543" y="2321386"/>
                <a:chExt cx="2786064" cy="967925"/>
              </a:xfrm>
            </p:grpSpPr>
            <p:sp>
              <p:nvSpPr>
                <p:cNvPr id="66" name="Arc 119"/>
                <p:cNvSpPr/>
                <p:nvPr/>
              </p:nvSpPr>
              <p:spPr>
                <a:xfrm rot="5400000" flipV="1">
                  <a:off x="3221137" y="2321386"/>
                  <a:ext cx="941470" cy="941470"/>
                </a:xfrm>
                <a:prstGeom prst="arc">
                  <a:avLst/>
                </a:prstGeom>
                <a:ln w="38100">
                  <a:solidFill>
                    <a:schemeClr val="accent1"/>
                  </a:solidFill>
                  <a:headEnd type="none"/>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67" name="Straight Connector 120"/>
                <p:cNvCxnSpPr/>
                <p:nvPr/>
              </p:nvCxnSpPr>
              <p:spPr>
                <a:xfrm>
                  <a:off x="2292893" y="2809310"/>
                  <a:ext cx="952048" cy="1323"/>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68" name="Arc 121"/>
                <p:cNvSpPr/>
                <p:nvPr/>
              </p:nvSpPr>
              <p:spPr>
                <a:xfrm rot="5400000" flipH="1">
                  <a:off x="1376543" y="2347841"/>
                  <a:ext cx="941470" cy="941470"/>
                </a:xfrm>
                <a:prstGeom prst="arc">
                  <a:avLst/>
                </a:prstGeom>
                <a:ln w="38100">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cxnSp>
            <p:nvCxnSpPr>
              <p:cNvPr id="65" name="Straight Connector 118"/>
              <p:cNvCxnSpPr/>
              <p:nvPr/>
            </p:nvCxnSpPr>
            <p:spPr>
              <a:xfrm rot="5400000">
                <a:off x="1206584" y="2401417"/>
                <a:ext cx="782855" cy="1087"/>
              </a:xfrm>
              <a:prstGeom prst="line">
                <a:avLst/>
              </a:prstGeom>
              <a:ln w="38100">
                <a:solidFill>
                  <a:schemeClr val="accent1"/>
                </a:solidFill>
                <a:headEnd type="none"/>
              </a:ln>
            </p:spPr>
            <p:style>
              <a:lnRef idx="1">
                <a:schemeClr val="accent1"/>
              </a:lnRef>
              <a:fillRef idx="0">
                <a:schemeClr val="accent1"/>
              </a:fillRef>
              <a:effectRef idx="0">
                <a:schemeClr val="accent1"/>
              </a:effectRef>
              <a:fontRef idx="minor">
                <a:schemeClr val="tx1"/>
              </a:fontRef>
            </p:style>
          </p:cxnSp>
        </p:grpSp>
        <p:grpSp>
          <p:nvGrpSpPr>
            <p:cNvPr id="10" name="Group 122"/>
            <p:cNvGrpSpPr/>
            <p:nvPr/>
          </p:nvGrpSpPr>
          <p:grpSpPr>
            <a:xfrm>
              <a:off x="4012222" y="2701521"/>
              <a:ext cx="2461823" cy="1671535"/>
              <a:chOff x="2683929" y="2010533"/>
              <a:chExt cx="2290937" cy="1555506"/>
            </a:xfrm>
          </p:grpSpPr>
          <p:grpSp>
            <p:nvGrpSpPr>
              <p:cNvPr id="59" name="Group 123"/>
              <p:cNvGrpSpPr/>
              <p:nvPr/>
            </p:nvGrpSpPr>
            <p:grpSpPr>
              <a:xfrm>
                <a:off x="2683929" y="2770130"/>
                <a:ext cx="2290937" cy="795909"/>
                <a:chOff x="2586036" y="2266950"/>
                <a:chExt cx="3344864" cy="1162061"/>
              </a:xfrm>
            </p:grpSpPr>
            <p:sp>
              <p:nvSpPr>
                <p:cNvPr id="61" name="Arc 125"/>
                <p:cNvSpPr/>
                <p:nvPr/>
              </p:nvSpPr>
              <p:spPr>
                <a:xfrm rot="5400000" flipV="1">
                  <a:off x="4800600" y="2266950"/>
                  <a:ext cx="1130300" cy="1130300"/>
                </a:xfrm>
                <a:prstGeom prst="arc">
                  <a:avLst/>
                </a:prstGeom>
                <a:ln w="38100">
                  <a:solidFill>
                    <a:schemeClr val="accent2"/>
                  </a:solidFill>
                  <a:headEnd type="none"/>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62" name="Straight Connector 126"/>
                <p:cNvCxnSpPr/>
                <p:nvPr/>
              </p:nvCxnSpPr>
              <p:spPr>
                <a:xfrm>
                  <a:off x="3686178" y="2852737"/>
                  <a:ext cx="1143000" cy="158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63" name="Arc 127"/>
                <p:cNvSpPr/>
                <p:nvPr/>
              </p:nvSpPr>
              <p:spPr>
                <a:xfrm rot="5400000" flipH="1">
                  <a:off x="2586036" y="2298711"/>
                  <a:ext cx="1130300" cy="1130300"/>
                </a:xfrm>
                <a:prstGeom prst="arc">
                  <a:avLst/>
                </a:prstGeom>
                <a:ln w="381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cxnSp>
            <p:nvCxnSpPr>
              <p:cNvPr id="60" name="Straight Connector 124"/>
              <p:cNvCxnSpPr/>
              <p:nvPr/>
            </p:nvCxnSpPr>
            <p:spPr>
              <a:xfrm rot="5400000">
                <a:off x="2696552" y="2401417"/>
                <a:ext cx="782855" cy="1087"/>
              </a:xfrm>
              <a:prstGeom prst="line">
                <a:avLst/>
              </a:prstGeom>
              <a:ln w="38100">
                <a:solidFill>
                  <a:schemeClr val="accent2"/>
                </a:solidFill>
                <a:headEnd type="none"/>
              </a:ln>
            </p:spPr>
            <p:style>
              <a:lnRef idx="1">
                <a:schemeClr val="accent1"/>
              </a:lnRef>
              <a:fillRef idx="0">
                <a:schemeClr val="accent1"/>
              </a:fillRef>
              <a:effectRef idx="0">
                <a:schemeClr val="accent1"/>
              </a:effectRef>
              <a:fontRef idx="minor">
                <a:schemeClr val="tx1"/>
              </a:fontRef>
            </p:style>
          </p:cxnSp>
        </p:grpSp>
        <p:grpSp>
          <p:nvGrpSpPr>
            <p:cNvPr id="11" name="Group 128"/>
            <p:cNvGrpSpPr/>
            <p:nvPr/>
          </p:nvGrpSpPr>
          <p:grpSpPr>
            <a:xfrm>
              <a:off x="5820738" y="2565065"/>
              <a:ext cx="2461827" cy="1671535"/>
              <a:chOff x="4166839" y="2010533"/>
              <a:chExt cx="2290940" cy="1555506"/>
            </a:xfrm>
          </p:grpSpPr>
          <p:grpSp>
            <p:nvGrpSpPr>
              <p:cNvPr id="54" name="Group 129"/>
              <p:cNvGrpSpPr/>
              <p:nvPr/>
            </p:nvGrpSpPr>
            <p:grpSpPr>
              <a:xfrm>
                <a:off x="4166839" y="2770130"/>
                <a:ext cx="2290940" cy="795909"/>
                <a:chOff x="2586036" y="2266950"/>
                <a:chExt cx="3344864" cy="1162061"/>
              </a:xfrm>
            </p:grpSpPr>
            <p:sp>
              <p:nvSpPr>
                <p:cNvPr id="56" name="Arc 131"/>
                <p:cNvSpPr/>
                <p:nvPr/>
              </p:nvSpPr>
              <p:spPr>
                <a:xfrm rot="5400000" flipV="1">
                  <a:off x="4800600" y="2266950"/>
                  <a:ext cx="1130300" cy="1130300"/>
                </a:xfrm>
                <a:prstGeom prst="arc">
                  <a:avLst/>
                </a:prstGeom>
                <a:ln w="38100">
                  <a:solidFill>
                    <a:schemeClr val="accent3"/>
                  </a:solidFill>
                  <a:headEnd type="none"/>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57" name="Straight Connector 132"/>
                <p:cNvCxnSpPr/>
                <p:nvPr/>
              </p:nvCxnSpPr>
              <p:spPr>
                <a:xfrm>
                  <a:off x="3686178" y="2852737"/>
                  <a:ext cx="1143000" cy="1588"/>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58" name="Arc 133"/>
                <p:cNvSpPr/>
                <p:nvPr/>
              </p:nvSpPr>
              <p:spPr>
                <a:xfrm rot="5400000" flipH="1">
                  <a:off x="2586036" y="2298711"/>
                  <a:ext cx="1130300" cy="1130300"/>
                </a:xfrm>
                <a:prstGeom prst="arc">
                  <a:avLst/>
                </a:prstGeom>
                <a:ln w="381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cxnSp>
            <p:nvCxnSpPr>
              <p:cNvPr id="55" name="Straight Connector 130"/>
              <p:cNvCxnSpPr/>
              <p:nvPr/>
            </p:nvCxnSpPr>
            <p:spPr>
              <a:xfrm rot="5400000">
                <a:off x="4182843" y="2401417"/>
                <a:ext cx="782855" cy="1087"/>
              </a:xfrm>
              <a:prstGeom prst="line">
                <a:avLst/>
              </a:prstGeom>
              <a:ln w="38100">
                <a:solidFill>
                  <a:schemeClr val="accent3"/>
                </a:solidFill>
                <a:headEnd type="none"/>
              </a:ln>
            </p:spPr>
            <p:style>
              <a:lnRef idx="1">
                <a:schemeClr val="accent1"/>
              </a:lnRef>
              <a:fillRef idx="0">
                <a:schemeClr val="accent1"/>
              </a:fillRef>
              <a:effectRef idx="0">
                <a:schemeClr val="accent1"/>
              </a:effectRef>
              <a:fontRef idx="minor">
                <a:schemeClr val="tx1"/>
              </a:fontRef>
            </p:style>
          </p:cxnSp>
        </p:grpSp>
        <p:grpSp>
          <p:nvGrpSpPr>
            <p:cNvPr id="15" name="Group 146"/>
            <p:cNvGrpSpPr/>
            <p:nvPr/>
          </p:nvGrpSpPr>
          <p:grpSpPr>
            <a:xfrm>
              <a:off x="4124447" y="2079457"/>
              <a:ext cx="623551" cy="623553"/>
              <a:chOff x="2898306" y="1126851"/>
              <a:chExt cx="544500" cy="544501"/>
            </a:xfrm>
          </p:grpSpPr>
          <p:sp>
            <p:nvSpPr>
              <p:cNvPr id="43" name="Oval 147"/>
              <p:cNvSpPr/>
              <p:nvPr/>
            </p:nvSpPr>
            <p:spPr>
              <a:xfrm>
                <a:off x="2898306" y="1126851"/>
                <a:ext cx="544500" cy="544501"/>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4" name="Freeform: Shape 148"/>
              <p:cNvSpPr/>
              <p:nvPr/>
            </p:nvSpPr>
            <p:spPr bwMode="auto">
              <a:xfrm>
                <a:off x="2999254" y="1239725"/>
                <a:ext cx="342604" cy="318752"/>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accent2"/>
              </a:solidFill>
              <a:ln w="9525">
                <a:noFill/>
                <a:round/>
              </a:ln>
            </p:spPr>
            <p:txBody>
              <a:bodyPr anchor="ctr"/>
              <a:lstStyle/>
              <a:p>
                <a:pPr algn="ctr"/>
              </a:p>
            </p:txBody>
          </p:sp>
        </p:grpSp>
        <p:grpSp>
          <p:nvGrpSpPr>
            <p:cNvPr id="17" name="Group 152"/>
            <p:cNvGrpSpPr/>
            <p:nvPr/>
          </p:nvGrpSpPr>
          <p:grpSpPr>
            <a:xfrm>
              <a:off x="5944179" y="1954224"/>
              <a:ext cx="623551" cy="623553"/>
              <a:chOff x="4299606" y="1136650"/>
              <a:chExt cx="544500" cy="544501"/>
            </a:xfrm>
          </p:grpSpPr>
          <p:sp>
            <p:nvSpPr>
              <p:cNvPr id="39" name="Oval 153"/>
              <p:cNvSpPr/>
              <p:nvPr/>
            </p:nvSpPr>
            <p:spPr>
              <a:xfrm>
                <a:off x="4299606" y="1136650"/>
                <a:ext cx="544500" cy="544501"/>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0" name="Freeform: Shape 154"/>
              <p:cNvSpPr/>
              <p:nvPr/>
            </p:nvSpPr>
            <p:spPr bwMode="auto">
              <a:xfrm>
                <a:off x="4420110" y="1259353"/>
                <a:ext cx="303492" cy="299095"/>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accent3"/>
              </a:solidFill>
              <a:ln w="9525">
                <a:noFill/>
                <a:round/>
              </a:ln>
            </p:spPr>
            <p:txBody>
              <a:bodyPr anchor="ctr"/>
              <a:lstStyle/>
              <a:p>
                <a:pPr algn="ctr"/>
              </a:p>
            </p:txBody>
          </p:sp>
        </p:grpSp>
        <p:grpSp>
          <p:nvGrpSpPr>
            <p:cNvPr id="18" name="Group 155"/>
            <p:cNvGrpSpPr/>
            <p:nvPr/>
          </p:nvGrpSpPr>
          <p:grpSpPr>
            <a:xfrm>
              <a:off x="2277758" y="2219478"/>
              <a:ext cx="623551" cy="623553"/>
              <a:chOff x="1497006" y="1126851"/>
              <a:chExt cx="544500" cy="544501"/>
            </a:xfrm>
          </p:grpSpPr>
          <p:sp>
            <p:nvSpPr>
              <p:cNvPr id="37" name="Oval 156"/>
              <p:cNvSpPr/>
              <p:nvPr/>
            </p:nvSpPr>
            <p:spPr>
              <a:xfrm>
                <a:off x="1497006" y="1126851"/>
                <a:ext cx="544500" cy="544501"/>
              </a:xfrm>
              <a:prstGeom prst="ellipse">
                <a:avLst/>
              </a:prstGeom>
              <a:solidFill>
                <a:schemeClr val="bg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Freeform: Shape 157"/>
              <p:cNvSpPr/>
              <p:nvPr/>
            </p:nvSpPr>
            <p:spPr bwMode="auto">
              <a:xfrm>
                <a:off x="1641942" y="1211627"/>
                <a:ext cx="254629" cy="374949"/>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1"/>
              </a:solidFill>
              <a:ln w="9525">
                <a:noFill/>
                <a:round/>
              </a:ln>
            </p:spPr>
            <p:txBody>
              <a:bodyPr anchor="ctr"/>
              <a:lstStyle/>
              <a:p>
                <a:pPr algn="ctr"/>
              </a:p>
            </p:txBody>
          </p:sp>
        </p:grpSp>
        <p:grpSp>
          <p:nvGrpSpPr>
            <p:cNvPr id="20" name="Group 2"/>
            <p:cNvGrpSpPr/>
            <p:nvPr/>
          </p:nvGrpSpPr>
          <p:grpSpPr>
            <a:xfrm>
              <a:off x="1667508" y="4713113"/>
              <a:ext cx="1726132" cy="1080470"/>
              <a:chOff x="1703512" y="4797152"/>
              <a:chExt cx="1726132" cy="1080470"/>
            </a:xfrm>
          </p:grpSpPr>
          <p:sp>
            <p:nvSpPr>
              <p:cNvPr id="33" name="TextBox 60"/>
              <p:cNvSpPr txBox="1"/>
              <p:nvPr/>
            </p:nvSpPr>
            <p:spPr bwMode="auto">
              <a:xfrm>
                <a:off x="1703512" y="4797152"/>
                <a:ext cx="1726132" cy="570458"/>
              </a:xfrm>
              <a:prstGeom prst="rect">
                <a:avLst/>
              </a:prstGeom>
              <a:noFill/>
            </p:spPr>
            <p:txBody>
              <a:bodyPr wrap="none" lIns="90000" tIns="46800" rIns="90000" bIns="46800" anchor="b" anchorCtr="1">
                <a:normAutofit/>
              </a:bodyPr>
              <a:lstStyle/>
              <a:p>
                <a:pPr latinLnBrk="0"/>
                <a:r>
                  <a:rPr lang="zh-CN" altLang="en-US" sz="1400">
                    <a:solidFill>
                      <a:schemeClr val="accent1"/>
                    </a:solidFill>
                    <a:effectLst/>
                  </a:rPr>
                  <a:t>字面量内定义原型</a:t>
                </a:r>
                <a:endParaRPr lang="zh-CN" altLang="en-US" sz="1400">
                  <a:solidFill>
                    <a:schemeClr val="accent1"/>
                  </a:solidFill>
                  <a:effectLst/>
                </a:endParaRPr>
              </a:p>
            </p:txBody>
          </p:sp>
          <p:sp>
            <p:nvSpPr>
              <p:cNvPr id="34" name="TextBox 61"/>
              <p:cNvSpPr txBox="1"/>
              <p:nvPr/>
            </p:nvSpPr>
            <p:spPr bwMode="auto">
              <a:xfrm>
                <a:off x="1703512" y="5367610"/>
                <a:ext cx="1726132" cy="510012"/>
              </a:xfrm>
              <a:prstGeom prst="rect">
                <a:avLst/>
              </a:prstGeom>
              <a:noFill/>
            </p:spPr>
            <p:txBody>
              <a:bodyPr wrap="square" lIns="90000" tIns="46800" rIns="90000" bIns="46800">
                <a:normAutofit/>
              </a:bodyPr>
              <a:lstStyle/>
              <a:p>
                <a:pPr latinLnBrk="0">
                  <a:lnSpc>
                    <a:spcPct val="120000"/>
                  </a:lnSpc>
                </a:pPr>
                <a:r>
                  <a:rPr lang="zh-CN" altLang="en-US" sz="900" b="0">
                    <a:solidFill>
                      <a:schemeClr val="tx1">
                        <a:lumMod val="85000"/>
                        <a:lumOff val="15000"/>
                      </a:schemeClr>
                    </a:solidFill>
                    <a:effectLst/>
                  </a:rPr>
                  <a:t>更加贴合类的概念；</a:t>
                </a:r>
                <a:endParaRPr lang="zh-CN" altLang="en-US" sz="900" b="0">
                  <a:solidFill>
                    <a:schemeClr val="tx1">
                      <a:lumMod val="85000"/>
                      <a:lumOff val="15000"/>
                    </a:schemeClr>
                  </a:solidFill>
                  <a:effectLst/>
                </a:endParaRPr>
              </a:p>
            </p:txBody>
          </p:sp>
        </p:grpSp>
        <p:grpSp>
          <p:nvGrpSpPr>
            <p:cNvPr id="21" name="Group 66"/>
            <p:cNvGrpSpPr/>
            <p:nvPr/>
          </p:nvGrpSpPr>
          <p:grpSpPr>
            <a:xfrm>
              <a:off x="3816063" y="4513079"/>
              <a:ext cx="1922682" cy="1080470"/>
              <a:chOff x="2052278" y="4797152"/>
              <a:chExt cx="1922682" cy="1080470"/>
            </a:xfrm>
          </p:grpSpPr>
          <p:sp>
            <p:nvSpPr>
              <p:cNvPr id="31" name="TextBox 67"/>
              <p:cNvSpPr txBox="1"/>
              <p:nvPr/>
            </p:nvSpPr>
            <p:spPr bwMode="auto">
              <a:xfrm>
                <a:off x="2052278" y="4797152"/>
                <a:ext cx="1726132" cy="570458"/>
              </a:xfrm>
              <a:prstGeom prst="rect">
                <a:avLst/>
              </a:prstGeom>
              <a:noFill/>
            </p:spPr>
            <p:txBody>
              <a:bodyPr wrap="none" lIns="90000" tIns="46800" rIns="90000" bIns="46800" anchor="b" anchorCtr="1">
                <a:normAutofit/>
              </a:bodyPr>
              <a:lstStyle/>
              <a:p>
                <a:pPr latinLnBrk="0"/>
                <a:r>
                  <a:rPr lang="zh-CN" altLang="en-US" sz="1400">
                    <a:solidFill>
                      <a:schemeClr val="accent2">
                        <a:lumMod val="100000"/>
                      </a:schemeClr>
                    </a:solidFill>
                    <a:effectLst/>
                  </a:rPr>
                  <a:t>定义方法省略</a:t>
                </a:r>
                <a:r>
                  <a:rPr lang="en-US" altLang="zh-CN" sz="1400">
                    <a:solidFill>
                      <a:schemeClr val="accent2">
                        <a:lumMod val="100000"/>
                      </a:schemeClr>
                    </a:solidFill>
                    <a:effectLst/>
                  </a:rPr>
                  <a:t>Function </a:t>
                </a:r>
                <a:endParaRPr lang="en-US" altLang="zh-CN" sz="1400">
                  <a:solidFill>
                    <a:schemeClr val="accent2">
                      <a:lumMod val="100000"/>
                    </a:schemeClr>
                  </a:solidFill>
                  <a:effectLst/>
                </a:endParaRPr>
              </a:p>
            </p:txBody>
          </p:sp>
          <p:sp>
            <p:nvSpPr>
              <p:cNvPr id="32" name="TextBox 68"/>
              <p:cNvSpPr txBox="1"/>
              <p:nvPr/>
            </p:nvSpPr>
            <p:spPr bwMode="auto">
              <a:xfrm>
                <a:off x="2248828" y="5367610"/>
                <a:ext cx="1726132" cy="510012"/>
              </a:xfrm>
              <a:prstGeom prst="rect">
                <a:avLst/>
              </a:prstGeom>
              <a:noFill/>
            </p:spPr>
            <p:txBody>
              <a:bodyPr wrap="square" lIns="90000" tIns="46800" rIns="90000" bIns="46800">
                <a:normAutofit/>
              </a:bodyPr>
              <a:lstStyle/>
              <a:p>
                <a:pPr latinLnBrk="0">
                  <a:lnSpc>
                    <a:spcPct val="120000"/>
                  </a:lnSpc>
                </a:pPr>
                <a:r>
                  <a:rPr lang="zh-CN" altLang="en-US" sz="900" b="0">
                    <a:solidFill>
                      <a:schemeClr val="tx1">
                        <a:lumMod val="85000"/>
                        <a:lumOff val="15000"/>
                      </a:schemeClr>
                    </a:solidFill>
                    <a:effectLst/>
                  </a:rPr>
                  <a:t>定义方法更便捷方便；</a:t>
                </a:r>
                <a:endParaRPr lang="zh-CN" altLang="en-US" sz="900" b="0">
                  <a:solidFill>
                    <a:schemeClr val="tx1">
                      <a:lumMod val="85000"/>
                      <a:lumOff val="15000"/>
                    </a:schemeClr>
                  </a:solidFill>
                  <a:effectLst/>
                </a:endParaRPr>
              </a:p>
            </p:txBody>
          </p:sp>
        </p:grpSp>
        <p:grpSp>
          <p:nvGrpSpPr>
            <p:cNvPr id="22" name="Group 69"/>
            <p:cNvGrpSpPr/>
            <p:nvPr/>
          </p:nvGrpSpPr>
          <p:grpSpPr>
            <a:xfrm>
              <a:off x="5944196" y="4373058"/>
              <a:ext cx="1864308" cy="1080470"/>
              <a:chOff x="2366315" y="4797152"/>
              <a:chExt cx="1864308" cy="1080470"/>
            </a:xfrm>
          </p:grpSpPr>
          <p:sp>
            <p:nvSpPr>
              <p:cNvPr id="29" name="TextBox 78"/>
              <p:cNvSpPr txBox="1"/>
              <p:nvPr/>
            </p:nvSpPr>
            <p:spPr bwMode="auto">
              <a:xfrm>
                <a:off x="2366315" y="4797152"/>
                <a:ext cx="1726132" cy="570458"/>
              </a:xfrm>
              <a:prstGeom prst="rect">
                <a:avLst/>
              </a:prstGeom>
              <a:noFill/>
            </p:spPr>
            <p:txBody>
              <a:bodyPr wrap="none" lIns="90000" tIns="46800" rIns="90000" bIns="46800" anchor="b" anchorCtr="1">
                <a:normAutofit/>
              </a:bodyPr>
              <a:lstStyle/>
              <a:p>
                <a:pPr latinLnBrk="0"/>
                <a:r>
                  <a:rPr lang="zh-CN" altLang="en-US" sz="1400">
                    <a:solidFill>
                      <a:schemeClr val="accent3">
                        <a:lumMod val="100000"/>
                      </a:schemeClr>
                    </a:solidFill>
                    <a:effectLst/>
                  </a:rPr>
                  <a:t>直接调用父类方法</a:t>
                </a:r>
                <a:endParaRPr lang="zh-CN" altLang="en-US" sz="1400">
                  <a:solidFill>
                    <a:schemeClr val="accent3">
                      <a:lumMod val="100000"/>
                    </a:schemeClr>
                  </a:solidFill>
                  <a:effectLst/>
                </a:endParaRPr>
              </a:p>
            </p:txBody>
          </p:sp>
          <p:sp>
            <p:nvSpPr>
              <p:cNvPr id="30" name="TextBox 79"/>
              <p:cNvSpPr txBox="1"/>
              <p:nvPr/>
            </p:nvSpPr>
            <p:spPr bwMode="auto">
              <a:xfrm>
                <a:off x="2504491" y="5367610"/>
                <a:ext cx="1726132" cy="510012"/>
              </a:xfrm>
              <a:prstGeom prst="rect">
                <a:avLst/>
              </a:prstGeom>
              <a:noFill/>
            </p:spPr>
            <p:txBody>
              <a:bodyPr wrap="square" lIns="90000" tIns="46800" rIns="90000" bIns="46800">
                <a:normAutofit lnSpcReduction="10000"/>
              </a:bodyPr>
              <a:lstStyle/>
              <a:p>
                <a:pPr latinLnBrk="0">
                  <a:lnSpc>
                    <a:spcPct val="120000"/>
                  </a:lnSpc>
                </a:pPr>
                <a:r>
                  <a:rPr lang="zh-CN" altLang="en-US" sz="900" b="0">
                    <a:solidFill>
                      <a:schemeClr val="tx1">
                        <a:lumMod val="85000"/>
                        <a:lumOff val="15000"/>
                      </a:schemeClr>
                    </a:solidFill>
                    <a:effectLst/>
                  </a:rPr>
                  <a:t>使对象字面量与类的概念更加吻合</a:t>
                </a:r>
                <a:endParaRPr lang="zh-CN" altLang="en-US" sz="900" b="0">
                  <a:solidFill>
                    <a:schemeClr val="tx1">
                      <a:lumMod val="85000"/>
                      <a:lumOff val="15000"/>
                    </a:schemeClr>
                  </a:solidFill>
                  <a:effectLst/>
                </a:endParaRPr>
              </a:p>
            </p:txBody>
          </p:sp>
        </p:grpSp>
      </p:grpSp>
      <p:sp>
        <p:nvSpPr>
          <p:cNvPr id="7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增强的对象字面量</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72" name="图片 7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73" name="图片 7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913755" y="-2470150"/>
            <a:ext cx="6855460" cy="6543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73"/>
                                        </p:tgtEl>
                                        <p:attrNameLst>
                                          <p:attrName>style.visibility</p:attrName>
                                        </p:attrNameLst>
                                      </p:cBhvr>
                                      <p:to>
                                        <p:strVal val="visible"/>
                                      </p:to>
                                    </p:set>
                                    <p:animEffect transition="in" filter="wipe(up)">
                                      <p:cBhvr>
                                        <p:cTn id="12" dur="500"/>
                                        <p:tgtEl>
                                          <p:spTgt spid="73"/>
                                        </p:tgtEl>
                                      </p:cBhvr>
                                    </p:animEffect>
                                  </p:childTnLst>
                                </p:cTn>
                              </p:par>
                              <p:par>
                                <p:cTn id="13" presetID="22" presetClass="entr" presetSubtype="4" fill="hold" nodeType="withEffect">
                                  <p:stCondLst>
                                    <p:cond delay="0"/>
                                  </p:stCondLst>
                                  <p:childTnLst>
                                    <p:set>
                                      <p:cBhvr>
                                        <p:cTn id="14" dur="1" fill="hold">
                                          <p:stCondLst>
                                            <p:cond delay="0"/>
                                          </p:stCondLst>
                                        </p:cTn>
                                        <p:tgtEl>
                                          <p:spTgt spid="72"/>
                                        </p:tgtEl>
                                        <p:attrNameLst>
                                          <p:attrName>style.visibility</p:attrName>
                                        </p:attrNameLst>
                                      </p:cBhvr>
                                      <p:to>
                                        <p:strVal val="visible"/>
                                      </p:to>
                                    </p:set>
                                    <p:animEffect transition="in" filter="wipe(down)">
                                      <p:cBhvr>
                                        <p:cTn id="15"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增强对象字面量 </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代码展示</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02579" y="1005967"/>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sp>
        <p:nvSpPr>
          <p:cNvPr id="3" name="文本框 2"/>
          <p:cNvSpPr txBox="1"/>
          <p:nvPr/>
        </p:nvSpPr>
        <p:spPr>
          <a:xfrm>
            <a:off x="1165860" y="990600"/>
            <a:ext cx="881380" cy="275590"/>
          </a:xfrm>
          <a:prstGeom prst="rect">
            <a:avLst/>
          </a:prstGeom>
          <a:noFill/>
        </p:spPr>
        <p:txBody>
          <a:bodyPr wrap="none" rtlCol="0">
            <a:spAutoFit/>
          </a:bodyPr>
          <a:p>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传统方式 </a:t>
            </a:r>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362835" y="1139825"/>
            <a:ext cx="3030855" cy="2122805"/>
          </a:xfrm>
          <a:prstGeom prst="rect">
            <a:avLst/>
          </a:prstGeom>
          <a:noFill/>
        </p:spPr>
        <p:txBody>
          <a:bodyPr wrap="none" rtlCol="0">
            <a:spAutoFit/>
          </a:bodyPr>
          <a:p>
            <a:pPr algn="l"/>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function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getInfo(name, age, weight)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return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 </a:t>
            </a:r>
            <a:r>
              <a:rPr lang="en-US" altLang="zh-CN" sz="1200" dirty="0" smtClean="0">
                <a:solidFill>
                  <a:srgbClr val="FF0000"/>
                </a:solidFill>
                <a:latin typeface="微软雅黑" panose="020B0503020204020204" pitchFamily="34" charset="-122"/>
                <a:ea typeface="微软雅黑" panose="020B0503020204020204" pitchFamily="34" charset="-122"/>
              </a:rPr>
              <a:t>name : </a:t>
            </a:r>
            <a:r>
              <a:rPr lang="zh-CN" altLang="en-US" sz="1200" dirty="0" smtClean="0">
                <a:solidFill>
                  <a:srgbClr val="FF0000"/>
                </a:solidFill>
                <a:latin typeface="微软雅黑" panose="020B0503020204020204" pitchFamily="34" charset="-122"/>
                <a:ea typeface="微软雅黑" panose="020B0503020204020204" pitchFamily="34" charset="-122"/>
              </a:rPr>
              <a:t>name,  </a:t>
            </a:r>
            <a:endParaRPr lang="zh-CN" altLang="en-US" sz="1200" dirty="0" smtClean="0">
              <a:solidFill>
                <a:srgbClr val="FF0000"/>
              </a:solidFill>
              <a:latin typeface="微软雅黑" panose="020B0503020204020204" pitchFamily="34" charset="-122"/>
              <a:ea typeface="微软雅黑" panose="020B0503020204020204" pitchFamily="34" charset="-122"/>
            </a:endParaRPr>
          </a:p>
          <a:p>
            <a:pPr algn="l"/>
            <a:r>
              <a:rPr lang="zh-CN" altLang="en-US" sz="1200" dirty="0" smtClean="0">
                <a:solidFill>
                  <a:srgbClr val="FF0000"/>
                </a:solidFill>
                <a:latin typeface="微软雅黑" panose="020B0503020204020204" pitchFamily="34" charset="-122"/>
                <a:ea typeface="微软雅黑" panose="020B0503020204020204" pitchFamily="34" charset="-122"/>
              </a:rPr>
              <a:t>        </a:t>
            </a:r>
            <a:r>
              <a:rPr lang="en-US" altLang="zh-CN" sz="1200" dirty="0" smtClean="0">
                <a:solidFill>
                  <a:srgbClr val="FF0000"/>
                </a:solidFill>
                <a:latin typeface="微软雅黑" panose="020B0503020204020204" pitchFamily="34" charset="-122"/>
                <a:ea typeface="微软雅黑" panose="020B0503020204020204" pitchFamily="34" charset="-122"/>
              </a:rPr>
              <a:t>age : </a:t>
            </a:r>
            <a:r>
              <a:rPr lang="zh-CN" altLang="en-US" sz="1200" dirty="0" smtClean="0">
                <a:solidFill>
                  <a:srgbClr val="FF0000"/>
                </a:solidFill>
                <a:latin typeface="微软雅黑" panose="020B0503020204020204" pitchFamily="34" charset="-122"/>
                <a:ea typeface="微软雅黑" panose="020B0503020204020204" pitchFamily="34" charset="-122"/>
              </a:rPr>
              <a:t>age, </a:t>
            </a:r>
            <a:endParaRPr lang="zh-CN" altLang="en-US" sz="1200" dirty="0" smtClean="0">
              <a:solidFill>
                <a:srgbClr val="FF0000"/>
              </a:solidFill>
              <a:latin typeface="微软雅黑" panose="020B0503020204020204" pitchFamily="34" charset="-122"/>
              <a:ea typeface="微软雅黑" panose="020B0503020204020204" pitchFamily="34" charset="-122"/>
            </a:endParaRPr>
          </a:p>
          <a:p>
            <a:pPr algn="l"/>
            <a:r>
              <a:rPr lang="zh-CN" altLang="en-US" sz="1200" dirty="0" smtClean="0">
                <a:solidFill>
                  <a:srgbClr val="FF0000"/>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sym typeface="+mn-ea"/>
              </a:rPr>
              <a:t>weight </a:t>
            </a:r>
            <a:r>
              <a:rPr lang="en-US" altLang="zh-CN" sz="1200" dirty="0" smtClean="0">
                <a:solidFill>
                  <a:srgbClr val="FF0000"/>
                </a:solidFill>
                <a:latin typeface="微软雅黑" panose="020B0503020204020204" pitchFamily="34" charset="-122"/>
                <a:ea typeface="微软雅黑" panose="020B0503020204020204" pitchFamily="34" charset="-122"/>
                <a:sym typeface="+mn-ea"/>
              </a:rPr>
              <a:t>:</a:t>
            </a:r>
            <a:r>
              <a:rPr lang="zh-CN" altLang="en-US" sz="1200" dirty="0" smtClean="0">
                <a:solidFill>
                  <a:srgbClr val="FF0000"/>
                </a:solidFill>
                <a:latin typeface="微软雅黑" panose="020B0503020204020204" pitchFamily="34" charset="-122"/>
                <a:ea typeface="微软雅黑" panose="020B0503020204020204" pitchFamily="34" charset="-122"/>
              </a:rPr>
              <a:t>weight,</a:t>
            </a:r>
            <a:endParaRPr lang="zh-CN" altLang="en-US" sz="1200" dirty="0" smtClean="0">
              <a:solidFill>
                <a:srgbClr val="FF0000"/>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descripte</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200" b="1" dirty="0" smtClean="0">
                <a:solidFill>
                  <a:srgbClr val="FF0000"/>
                </a:solidFill>
                <a:latin typeface="微软雅黑" panose="020B0503020204020204" pitchFamily="34" charset="-122"/>
                <a:ea typeface="微软雅黑" panose="020B0503020204020204" pitchFamily="34" charset="-122"/>
              </a:rPr>
              <a:t>function</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console.log(name, age, weight);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增强对象字面量 </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代码展示</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22899" y="1005967"/>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sp>
        <p:nvSpPr>
          <p:cNvPr id="3" name="文本框 2"/>
          <p:cNvSpPr txBox="1"/>
          <p:nvPr/>
        </p:nvSpPr>
        <p:spPr>
          <a:xfrm>
            <a:off x="1165860" y="990600"/>
            <a:ext cx="848995" cy="275590"/>
          </a:xfrm>
          <a:prstGeom prst="rect">
            <a:avLst/>
          </a:prstGeom>
          <a:noFill/>
        </p:spPr>
        <p:txBody>
          <a:bodyPr wrap="none" rtlCol="0">
            <a:spAutoFit/>
          </a:bodyPr>
          <a:p>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ES6</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方式 </a:t>
            </a:r>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362835" y="1139825"/>
            <a:ext cx="4166235" cy="3046095"/>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function getInfo(name, age, weight)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return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如果属性名和属性值同名可以利用、es6的属性简写</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 name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等同于 make: make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 age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等同于 model: model</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weight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等同于 value: value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ES6的属性名是可计算的</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['over' + weight]: true,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 对象方法名简写可以省略 function 关键字</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descripte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console.log(name, age, weight);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增强对象字面量 </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代码展示</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22899" y="1005967"/>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sp>
        <p:nvSpPr>
          <p:cNvPr id="3" name="文本框 2"/>
          <p:cNvSpPr txBox="1"/>
          <p:nvPr/>
        </p:nvSpPr>
        <p:spPr>
          <a:xfrm>
            <a:off x="1165860" y="990600"/>
            <a:ext cx="848995" cy="275590"/>
          </a:xfrm>
          <a:prstGeom prst="rect">
            <a:avLst/>
          </a:prstGeom>
          <a:noFill/>
        </p:spPr>
        <p:txBody>
          <a:bodyPr wrap="none" rtlCol="0">
            <a:spAutoFit/>
          </a:bodyPr>
          <a:p>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ES6</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方式 </a:t>
            </a:r>
            <a:r>
              <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文本框 1"/>
          <p:cNvSpPr txBox="1"/>
          <p:nvPr/>
        </p:nvSpPr>
        <p:spPr>
          <a:xfrm>
            <a:off x="2326640" y="910590"/>
            <a:ext cx="5033010" cy="3230245"/>
          </a:xfrm>
          <a:prstGeom prst="rect">
            <a:avLst/>
          </a:prstGeom>
          <a:noFill/>
        </p:spPr>
        <p:txBody>
          <a:bodyPr wrap="none" rtlCol="0">
            <a:spAutoFit/>
          </a:bodyPr>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//通过对象字面量创建对象</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var human =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breathe()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console.log('breathing...');</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var worker =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__proto__</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human, //设置此对象的原型为human,相当于继承human</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company: 'freelancer',</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work</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console.log('working...');</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human.breathe();//输出 ‘breathing...’</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//调用继承来的breathe方法</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worker.</a:t>
            </a:r>
            <a:r>
              <a:rPr lang="zh-CN" altLang="en-US" sz="1200" dirty="0" smtClean="0">
                <a:solidFill>
                  <a:srgbClr val="FF0000"/>
                </a:solidFill>
                <a:latin typeface="微软雅黑" panose="020B0503020204020204" pitchFamily="34" charset="-122"/>
                <a:ea typeface="微软雅黑" panose="020B0503020204020204" pitchFamily="34" charset="-122"/>
              </a:rPr>
              <a:t>breathe()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;//输出 ‘breathing...’</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ircle: Hollow 1"/>
          <p:cNvSpPr/>
          <p:nvPr/>
        </p:nvSpPr>
        <p:spPr>
          <a:xfrm>
            <a:off x="5748020" y="2410460"/>
            <a:ext cx="1614805" cy="1531620"/>
          </a:xfrm>
          <a:prstGeom prst="donut">
            <a:avLst>
              <a:gd name="adj" fmla="val 2714"/>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grpSp>
        <p:nvGrpSpPr>
          <p:cNvPr id="4" name="Group 4"/>
          <p:cNvGrpSpPr/>
          <p:nvPr/>
        </p:nvGrpSpPr>
        <p:grpSpPr>
          <a:xfrm>
            <a:off x="5892575" y="1621650"/>
            <a:ext cx="2326457" cy="3107178"/>
            <a:chOff x="6648572" y="1276172"/>
            <a:chExt cx="3101942" cy="4142904"/>
          </a:xfrm>
        </p:grpSpPr>
        <p:sp>
          <p:nvSpPr>
            <p:cNvPr id="18" name="Oval 3"/>
            <p:cNvSpPr/>
            <p:nvPr/>
          </p:nvSpPr>
          <p:spPr>
            <a:xfrm rot="18900000">
              <a:off x="7226000" y="1276172"/>
              <a:ext cx="1768367" cy="1768367"/>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9" name="Oval 6"/>
            <p:cNvSpPr/>
            <p:nvPr/>
          </p:nvSpPr>
          <p:spPr>
            <a:xfrm rot="18900000">
              <a:off x="7982147" y="2644385"/>
              <a:ext cx="1768367" cy="1768367"/>
            </a:xfrm>
            <a:prstGeom prst="ellipse">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Oval 9"/>
            <p:cNvSpPr/>
            <p:nvPr/>
          </p:nvSpPr>
          <p:spPr>
            <a:xfrm rot="18900000">
              <a:off x="6648572" y="3650709"/>
              <a:ext cx="1768367" cy="1768367"/>
            </a:xfrm>
            <a:prstGeom prst="ellipse">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26"/>
            <p:cNvSpPr/>
            <p:nvPr/>
          </p:nvSpPr>
          <p:spPr bwMode="auto">
            <a:xfrm>
              <a:off x="8515015" y="3170610"/>
              <a:ext cx="633204" cy="63320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24 w 236"/>
                <a:gd name="T11" fmla="*/ 56 h 236"/>
                <a:gd name="T12" fmla="*/ 144 w 236"/>
                <a:gd name="T13" fmla="*/ 46 h 236"/>
                <a:gd name="T14" fmla="*/ 137 w 236"/>
                <a:gd name="T15" fmla="*/ 67 h 236"/>
                <a:gd name="T16" fmla="*/ 117 w 236"/>
                <a:gd name="T17" fmla="*/ 77 h 236"/>
                <a:gd name="T18" fmla="*/ 124 w 236"/>
                <a:gd name="T19" fmla="*/ 56 h 236"/>
                <a:gd name="T20" fmla="*/ 162 w 236"/>
                <a:gd name="T21" fmla="*/ 164 h 236"/>
                <a:gd name="T22" fmla="*/ 142 w 236"/>
                <a:gd name="T23" fmla="*/ 181 h 236"/>
                <a:gd name="T24" fmla="*/ 119 w 236"/>
                <a:gd name="T25" fmla="*/ 175 h 236"/>
                <a:gd name="T26" fmla="*/ 97 w 236"/>
                <a:gd name="T27" fmla="*/ 181 h 236"/>
                <a:gd name="T28" fmla="*/ 76 w 236"/>
                <a:gd name="T29" fmla="*/ 164 h 236"/>
                <a:gd name="T30" fmla="*/ 67 w 236"/>
                <a:gd name="T31" fmla="*/ 96 h 236"/>
                <a:gd name="T32" fmla="*/ 95 w 236"/>
                <a:gd name="T33" fmla="*/ 79 h 236"/>
                <a:gd name="T34" fmla="*/ 118 w 236"/>
                <a:gd name="T35" fmla="*/ 85 h 236"/>
                <a:gd name="T36" fmla="*/ 143 w 236"/>
                <a:gd name="T37" fmla="*/ 79 h 236"/>
                <a:gd name="T38" fmla="*/ 168 w 236"/>
                <a:gd name="T39" fmla="*/ 92 h 236"/>
                <a:gd name="T40" fmla="*/ 154 w 236"/>
                <a:gd name="T41" fmla="*/ 118 h 236"/>
                <a:gd name="T42" fmla="*/ 172 w 236"/>
                <a:gd name="T43" fmla="*/ 145 h 236"/>
                <a:gd name="T44" fmla="*/ 162 w 236"/>
                <a:gd name="T45" fmla="*/ 16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4" y="56"/>
                  </a:moveTo>
                  <a:cubicBezTo>
                    <a:pt x="129" y="50"/>
                    <a:pt x="137" y="46"/>
                    <a:pt x="144" y="46"/>
                  </a:cubicBezTo>
                  <a:cubicBezTo>
                    <a:pt x="144" y="54"/>
                    <a:pt x="141" y="62"/>
                    <a:pt x="137" y="67"/>
                  </a:cubicBezTo>
                  <a:cubicBezTo>
                    <a:pt x="132" y="73"/>
                    <a:pt x="124" y="78"/>
                    <a:pt x="117" y="77"/>
                  </a:cubicBezTo>
                  <a:cubicBezTo>
                    <a:pt x="115" y="69"/>
                    <a:pt x="119" y="61"/>
                    <a:pt x="124" y="56"/>
                  </a:cubicBezTo>
                  <a:close/>
                  <a:moveTo>
                    <a:pt x="162" y="164"/>
                  </a:moveTo>
                  <a:cubicBezTo>
                    <a:pt x="157" y="172"/>
                    <a:pt x="151" y="180"/>
                    <a:pt x="142" y="181"/>
                  </a:cubicBezTo>
                  <a:cubicBezTo>
                    <a:pt x="133" y="181"/>
                    <a:pt x="130" y="175"/>
                    <a:pt x="119" y="175"/>
                  </a:cubicBezTo>
                  <a:cubicBezTo>
                    <a:pt x="109" y="175"/>
                    <a:pt x="106" y="180"/>
                    <a:pt x="97" y="181"/>
                  </a:cubicBezTo>
                  <a:cubicBezTo>
                    <a:pt x="88" y="181"/>
                    <a:pt x="82" y="172"/>
                    <a:pt x="76" y="164"/>
                  </a:cubicBezTo>
                  <a:cubicBezTo>
                    <a:pt x="64" y="147"/>
                    <a:pt x="55" y="116"/>
                    <a:pt x="67" y="96"/>
                  </a:cubicBezTo>
                  <a:cubicBezTo>
                    <a:pt x="73" y="85"/>
                    <a:pt x="84" y="79"/>
                    <a:pt x="95" y="79"/>
                  </a:cubicBezTo>
                  <a:cubicBezTo>
                    <a:pt x="104" y="79"/>
                    <a:pt x="112" y="85"/>
                    <a:pt x="118" y="85"/>
                  </a:cubicBezTo>
                  <a:cubicBezTo>
                    <a:pt x="123" y="85"/>
                    <a:pt x="133" y="77"/>
                    <a:pt x="143" y="79"/>
                  </a:cubicBezTo>
                  <a:cubicBezTo>
                    <a:pt x="148" y="79"/>
                    <a:pt x="160" y="80"/>
                    <a:pt x="168" y="92"/>
                  </a:cubicBezTo>
                  <a:cubicBezTo>
                    <a:pt x="167" y="92"/>
                    <a:pt x="153" y="100"/>
                    <a:pt x="154" y="118"/>
                  </a:cubicBezTo>
                  <a:cubicBezTo>
                    <a:pt x="154" y="138"/>
                    <a:pt x="171" y="145"/>
                    <a:pt x="172" y="145"/>
                  </a:cubicBezTo>
                  <a:cubicBezTo>
                    <a:pt x="171" y="145"/>
                    <a:pt x="169" y="155"/>
                    <a:pt x="162" y="164"/>
                  </a:cubicBezTo>
                  <a:close/>
                </a:path>
              </a:pathLst>
            </a:custGeom>
            <a:solidFill>
              <a:schemeClr val="bg1"/>
            </a:solidFill>
            <a:ln>
              <a:noFill/>
            </a:ln>
          </p:spPr>
          <p:txBody>
            <a:bodyPr anchor="ctr"/>
            <a:lstStyle/>
            <a:p>
              <a:pPr algn="ctr"/>
            </a:p>
          </p:txBody>
        </p:sp>
        <p:sp>
          <p:nvSpPr>
            <p:cNvPr id="24" name="Freeform: Shape 28"/>
            <p:cNvSpPr/>
            <p:nvPr/>
          </p:nvSpPr>
          <p:spPr bwMode="auto">
            <a:xfrm>
              <a:off x="7793313" y="1836264"/>
              <a:ext cx="633204" cy="63320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p>
          </p:txBody>
        </p:sp>
        <p:sp>
          <p:nvSpPr>
            <p:cNvPr id="25" name="Freeform: Shape 29"/>
            <p:cNvSpPr/>
            <p:nvPr/>
          </p:nvSpPr>
          <p:spPr bwMode="auto">
            <a:xfrm>
              <a:off x="7216154" y="4226562"/>
              <a:ext cx="633204" cy="633204"/>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p:spPr>
          <p:txBody>
            <a:bodyPr anchor="ctr"/>
            <a:lstStyle/>
            <a:p>
              <a:pPr algn="ctr"/>
            </a:p>
          </p:txBody>
        </p:sp>
      </p:grpSp>
      <p:grpSp>
        <p:nvGrpSpPr>
          <p:cNvPr id="5" name="Group 21"/>
          <p:cNvGrpSpPr/>
          <p:nvPr/>
        </p:nvGrpSpPr>
        <p:grpSpPr>
          <a:xfrm>
            <a:off x="1612935" y="1208327"/>
            <a:ext cx="3764020" cy="755878"/>
            <a:chOff x="8328246" y="2276026"/>
            <a:chExt cx="3758505" cy="1007838"/>
          </a:xfrm>
        </p:grpSpPr>
        <p:sp>
          <p:nvSpPr>
            <p:cNvPr id="15" name="TextBox 22"/>
            <p:cNvSpPr txBox="1"/>
            <p:nvPr/>
          </p:nvSpPr>
          <p:spPr>
            <a:xfrm>
              <a:off x="9888058" y="2276026"/>
              <a:ext cx="2198693" cy="388226"/>
            </a:xfrm>
            <a:prstGeom prst="rect">
              <a:avLst/>
            </a:prstGeom>
            <a:noFill/>
          </p:spPr>
          <p:txBody>
            <a:bodyPr wrap="none" lIns="0" tIns="0" rIns="360000" bIns="0" anchor="b" anchorCtr="0">
              <a:normAutofit/>
            </a:bodyPr>
            <a:lstStyle/>
            <a:p>
              <a:pPr algn="r"/>
              <a:r>
                <a:rPr lang="zh-CN" altLang="en-US" sz="1600" b="1">
                  <a:solidFill>
                    <a:schemeClr val="accent1">
                      <a:lumMod val="100000"/>
                    </a:schemeClr>
                  </a:solidFill>
                </a:rPr>
                <a:t>ES6中允许使用反引号 ` 来创建字符串</a:t>
              </a:r>
              <a:endParaRPr lang="zh-CN" altLang="en-US" sz="1600" b="1">
                <a:solidFill>
                  <a:schemeClr val="accent1">
                    <a:lumMod val="100000"/>
                  </a:schemeClr>
                </a:solidFill>
              </a:endParaRPr>
            </a:p>
          </p:txBody>
        </p:sp>
        <p:sp>
          <p:nvSpPr>
            <p:cNvPr id="16" name="TextBox 23"/>
            <p:cNvSpPr txBox="1"/>
            <p:nvPr/>
          </p:nvSpPr>
          <p:spPr>
            <a:xfrm>
              <a:off x="8328246" y="2665098"/>
              <a:ext cx="2198693" cy="618766"/>
            </a:xfrm>
            <a:prstGeom prst="rect">
              <a:avLst/>
            </a:prstGeom>
          </p:spPr>
          <p:txBody>
            <a:bodyPr vert="horz" wrap="square" lIns="0" tIns="0" rIns="360000" bIns="0" anchor="ctr">
              <a:normAutofit fontScale="80000"/>
            </a:bodyPr>
            <a:lstStyle/>
            <a:p>
              <a:pPr algn="r">
                <a:lnSpc>
                  <a:spcPct val="120000"/>
                </a:lnSpc>
              </a:pPr>
              <a:r>
                <a:rPr lang="zh-CN" altLang="en-US" sz="1050" dirty="0">
                  <a:solidFill>
                    <a:schemeClr val="dk1">
                      <a:lumMod val="100000"/>
                    </a:schemeClr>
                  </a:solidFill>
                </a:rPr>
                <a:t>此种方法创建的字符串里面可以包含由美元符号加花括号包裹的变量${vraible}</a:t>
              </a:r>
              <a:endParaRPr lang="zh-CN" altLang="en-US" sz="1050" dirty="0">
                <a:solidFill>
                  <a:schemeClr val="dk1">
                    <a:lumMod val="100000"/>
                  </a:schemeClr>
                </a:solidFill>
              </a:endParaRPr>
            </a:p>
          </p:txBody>
        </p:sp>
      </p:grpSp>
      <p:grpSp>
        <p:nvGrpSpPr>
          <p:cNvPr id="7" name="Group 40"/>
          <p:cNvGrpSpPr/>
          <p:nvPr/>
        </p:nvGrpSpPr>
        <p:grpSpPr>
          <a:xfrm>
            <a:off x="1717675" y="2516505"/>
            <a:ext cx="3228340" cy="979805"/>
            <a:chOff x="8328246" y="2513518"/>
            <a:chExt cx="2198694" cy="770346"/>
          </a:xfrm>
        </p:grpSpPr>
        <p:sp>
          <p:nvSpPr>
            <p:cNvPr id="11" name="TextBox 41"/>
            <p:cNvSpPr txBox="1"/>
            <p:nvPr/>
          </p:nvSpPr>
          <p:spPr>
            <a:xfrm>
              <a:off x="8328246" y="2513518"/>
              <a:ext cx="2198694" cy="151985"/>
            </a:xfrm>
            <a:prstGeom prst="rect">
              <a:avLst/>
            </a:prstGeom>
            <a:noFill/>
          </p:spPr>
          <p:txBody>
            <a:bodyPr wrap="none" lIns="0" tIns="0" rIns="360000" bIns="0" anchor="b" anchorCtr="0">
              <a:normAutofit fontScale="90000" lnSpcReduction="20000"/>
            </a:bodyPr>
            <a:lstStyle/>
            <a:p>
              <a:pPr algn="l"/>
              <a:r>
                <a:rPr lang="zh-CN" altLang="en-US" sz="1600" b="1">
                  <a:solidFill>
                    <a:schemeClr val="accent3">
                      <a:lumMod val="100000"/>
                    </a:schemeClr>
                  </a:solidFill>
                </a:rPr>
                <a:t>代码示范</a:t>
              </a:r>
              <a:endParaRPr lang="zh-CN" altLang="en-US" sz="1600" b="1">
                <a:solidFill>
                  <a:schemeClr val="accent3">
                    <a:lumMod val="100000"/>
                  </a:schemeClr>
                </a:solidFill>
              </a:endParaRPr>
            </a:p>
          </p:txBody>
        </p:sp>
        <p:sp>
          <p:nvSpPr>
            <p:cNvPr id="12" name="TextBox 42"/>
            <p:cNvSpPr txBox="1"/>
            <p:nvPr/>
          </p:nvSpPr>
          <p:spPr>
            <a:xfrm>
              <a:off x="8328246" y="2665098"/>
              <a:ext cx="2198693" cy="618766"/>
            </a:xfrm>
            <a:prstGeom prst="rect">
              <a:avLst/>
            </a:prstGeom>
          </p:spPr>
          <p:txBody>
            <a:bodyPr vert="horz" wrap="square" lIns="0" tIns="0" rIns="360000" bIns="0" anchor="ctr">
              <a:normAutofit fontScale="90000" lnSpcReduction="10000"/>
            </a:bodyPr>
            <a:lstStyle/>
            <a:p>
              <a:pPr algn="l">
                <a:lnSpc>
                  <a:spcPct val="120000"/>
                </a:lnSpc>
              </a:pPr>
              <a:r>
                <a:rPr lang="en-US" altLang="zh-CN" sz="1050">
                  <a:solidFill>
                    <a:schemeClr val="dk1">
                      <a:lumMod val="100000"/>
                    </a:schemeClr>
                  </a:solidFill>
                </a:rPr>
                <a:t>/</a:t>
              </a:r>
              <a:r>
                <a:rPr lang="zh-CN" altLang="en-US" sz="1050">
                  <a:solidFill>
                    <a:schemeClr val="dk1">
                      <a:lumMod val="100000"/>
                    </a:schemeClr>
                  </a:solidFill>
                </a:rPr>
                <a:t>/产生一个随机数</a:t>
              </a:r>
              <a:endParaRPr lang="zh-CN" altLang="en-US" sz="1050">
                <a:solidFill>
                  <a:schemeClr val="dk1">
                    <a:lumMod val="100000"/>
                  </a:schemeClr>
                </a:solidFill>
              </a:endParaRPr>
            </a:p>
            <a:p>
              <a:pPr algn="l">
                <a:lnSpc>
                  <a:spcPct val="120000"/>
                </a:lnSpc>
              </a:pPr>
              <a:r>
                <a:rPr lang="zh-CN" altLang="en-US" sz="1050">
                  <a:solidFill>
                    <a:schemeClr val="dk1">
                      <a:lumMod val="100000"/>
                    </a:schemeClr>
                  </a:solidFill>
                </a:rPr>
                <a:t>var num=Math.random();</a:t>
              </a:r>
              <a:endParaRPr lang="zh-CN" altLang="en-US" sz="1050">
                <a:solidFill>
                  <a:schemeClr val="dk1">
                    <a:lumMod val="100000"/>
                  </a:schemeClr>
                </a:solidFill>
              </a:endParaRPr>
            </a:p>
            <a:p>
              <a:pPr algn="l">
                <a:lnSpc>
                  <a:spcPct val="120000"/>
                </a:lnSpc>
              </a:pPr>
              <a:r>
                <a:rPr lang="zh-CN" altLang="en-US" sz="1050">
                  <a:solidFill>
                    <a:schemeClr val="dk1">
                      <a:lumMod val="100000"/>
                    </a:schemeClr>
                  </a:solidFill>
                </a:rPr>
                <a:t>//将这个数字输出到console</a:t>
              </a:r>
              <a:endParaRPr lang="zh-CN" altLang="en-US" sz="1050">
                <a:solidFill>
                  <a:schemeClr val="dk1">
                    <a:lumMod val="100000"/>
                  </a:schemeClr>
                </a:solidFill>
              </a:endParaRPr>
            </a:p>
            <a:p>
              <a:pPr algn="l">
                <a:lnSpc>
                  <a:spcPct val="120000"/>
                </a:lnSpc>
              </a:pPr>
              <a:r>
                <a:rPr lang="zh-CN" altLang="en-US" b="1">
                  <a:solidFill>
                    <a:schemeClr val="dk1">
                      <a:lumMod val="100000"/>
                    </a:schemeClr>
                  </a:solidFill>
                </a:rPr>
                <a:t>console.log(</a:t>
              </a:r>
              <a:r>
                <a:rPr lang="zh-CN" altLang="en-US" b="1">
                  <a:solidFill>
                    <a:srgbClr val="FF0000"/>
                  </a:solidFill>
                </a:rPr>
                <a:t>`your num is ${num}`</a:t>
              </a:r>
              <a:r>
                <a:rPr lang="zh-CN" altLang="en-US" b="1">
                  <a:solidFill>
                    <a:schemeClr val="dk1">
                      <a:lumMod val="100000"/>
                    </a:schemeClr>
                  </a:solidFill>
                </a:rPr>
                <a:t>);</a:t>
              </a:r>
              <a:endParaRPr lang="zh-CN" altLang="en-US" b="1">
                <a:solidFill>
                  <a:schemeClr val="dk1">
                    <a:lumMod val="100000"/>
                  </a:schemeClr>
                </a:solidFill>
              </a:endParaRPr>
            </a:p>
          </p:txBody>
        </p:sp>
      </p:grpSp>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字符串模板</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7" name="图片 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082290" y="898525"/>
            <a:ext cx="6855460" cy="4291330"/>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228542" y="-2243171"/>
            <a:ext cx="6855716" cy="59963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wipe(up)">
                                      <p:cBhvr>
                                        <p:cTn id="24" dur="500"/>
                                        <p:tgtEl>
                                          <p:spTgt spid="28"/>
                                        </p:tgtEl>
                                      </p:cBhvr>
                                    </p:animEffect>
                                  </p:childTnLst>
                                </p:cTn>
                              </p:par>
                              <p:par>
                                <p:cTn id="25" presetID="22" presetClass="entr" presetSubtype="4" fill="hold"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down)">
                                      <p:cBhvr>
                                        <p:cTn id="2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737870" y="935355"/>
            <a:ext cx="1824355" cy="1761490"/>
            <a:chOff x="4031526" y="1829045"/>
            <a:chExt cx="4128948" cy="3986272"/>
          </a:xfrm>
        </p:grpSpPr>
        <p:sp>
          <p:nvSpPr>
            <p:cNvPr id="17" name="Circle: Hollow 1"/>
            <p:cNvSpPr/>
            <p:nvPr/>
          </p:nvSpPr>
          <p:spPr>
            <a:xfrm>
              <a:off x="4349194" y="2115618"/>
              <a:ext cx="3493613" cy="3493613"/>
            </a:xfrm>
            <a:prstGeom prst="donut">
              <a:avLst>
                <a:gd name="adj" fmla="val 2714"/>
              </a:avLst>
            </a:prstGeom>
            <a:solidFill>
              <a:schemeClr val="bg1">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8" name="Oval 3"/>
            <p:cNvSpPr/>
            <p:nvPr/>
          </p:nvSpPr>
          <p:spPr>
            <a:xfrm rot="18900000">
              <a:off x="4031527" y="1829045"/>
              <a:ext cx="1768367" cy="1768367"/>
            </a:xfrm>
            <a:prstGeom prst="ellipse">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9" name="Oval 6"/>
            <p:cNvSpPr/>
            <p:nvPr/>
          </p:nvSpPr>
          <p:spPr>
            <a:xfrm rot="18900000">
              <a:off x="6392107" y="1829045"/>
              <a:ext cx="1768367" cy="1768367"/>
            </a:xfrm>
            <a:prstGeom prst="ellipse">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Oval 9"/>
            <p:cNvSpPr/>
            <p:nvPr/>
          </p:nvSpPr>
          <p:spPr>
            <a:xfrm rot="18900000">
              <a:off x="4031526" y="4046949"/>
              <a:ext cx="1768367" cy="1768367"/>
            </a:xfrm>
            <a:prstGeom prst="ellipse">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1" name="Oval 12"/>
            <p:cNvSpPr/>
            <p:nvPr/>
          </p:nvSpPr>
          <p:spPr>
            <a:xfrm rot="18900000">
              <a:off x="6392107" y="4046950"/>
              <a:ext cx="1768367" cy="1768367"/>
            </a:xfrm>
            <a:prstGeom prst="ellipse">
              <a:avLst/>
            </a:pr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26"/>
            <p:cNvSpPr/>
            <p:nvPr/>
          </p:nvSpPr>
          <p:spPr bwMode="auto">
            <a:xfrm>
              <a:off x="6959688" y="2367970"/>
              <a:ext cx="633204" cy="63320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24 w 236"/>
                <a:gd name="T11" fmla="*/ 56 h 236"/>
                <a:gd name="T12" fmla="*/ 144 w 236"/>
                <a:gd name="T13" fmla="*/ 46 h 236"/>
                <a:gd name="T14" fmla="*/ 137 w 236"/>
                <a:gd name="T15" fmla="*/ 67 h 236"/>
                <a:gd name="T16" fmla="*/ 117 w 236"/>
                <a:gd name="T17" fmla="*/ 77 h 236"/>
                <a:gd name="T18" fmla="*/ 124 w 236"/>
                <a:gd name="T19" fmla="*/ 56 h 236"/>
                <a:gd name="T20" fmla="*/ 162 w 236"/>
                <a:gd name="T21" fmla="*/ 164 h 236"/>
                <a:gd name="T22" fmla="*/ 142 w 236"/>
                <a:gd name="T23" fmla="*/ 181 h 236"/>
                <a:gd name="T24" fmla="*/ 119 w 236"/>
                <a:gd name="T25" fmla="*/ 175 h 236"/>
                <a:gd name="T26" fmla="*/ 97 w 236"/>
                <a:gd name="T27" fmla="*/ 181 h 236"/>
                <a:gd name="T28" fmla="*/ 76 w 236"/>
                <a:gd name="T29" fmla="*/ 164 h 236"/>
                <a:gd name="T30" fmla="*/ 67 w 236"/>
                <a:gd name="T31" fmla="*/ 96 h 236"/>
                <a:gd name="T32" fmla="*/ 95 w 236"/>
                <a:gd name="T33" fmla="*/ 79 h 236"/>
                <a:gd name="T34" fmla="*/ 118 w 236"/>
                <a:gd name="T35" fmla="*/ 85 h 236"/>
                <a:gd name="T36" fmla="*/ 143 w 236"/>
                <a:gd name="T37" fmla="*/ 79 h 236"/>
                <a:gd name="T38" fmla="*/ 168 w 236"/>
                <a:gd name="T39" fmla="*/ 92 h 236"/>
                <a:gd name="T40" fmla="*/ 154 w 236"/>
                <a:gd name="T41" fmla="*/ 118 h 236"/>
                <a:gd name="T42" fmla="*/ 172 w 236"/>
                <a:gd name="T43" fmla="*/ 145 h 236"/>
                <a:gd name="T44" fmla="*/ 162 w 236"/>
                <a:gd name="T45" fmla="*/ 16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4" y="56"/>
                  </a:moveTo>
                  <a:cubicBezTo>
                    <a:pt x="129" y="50"/>
                    <a:pt x="137" y="46"/>
                    <a:pt x="144" y="46"/>
                  </a:cubicBezTo>
                  <a:cubicBezTo>
                    <a:pt x="144" y="54"/>
                    <a:pt x="141" y="62"/>
                    <a:pt x="137" y="67"/>
                  </a:cubicBezTo>
                  <a:cubicBezTo>
                    <a:pt x="132" y="73"/>
                    <a:pt x="124" y="78"/>
                    <a:pt x="117" y="77"/>
                  </a:cubicBezTo>
                  <a:cubicBezTo>
                    <a:pt x="115" y="69"/>
                    <a:pt x="119" y="61"/>
                    <a:pt x="124" y="56"/>
                  </a:cubicBezTo>
                  <a:close/>
                  <a:moveTo>
                    <a:pt x="162" y="164"/>
                  </a:moveTo>
                  <a:cubicBezTo>
                    <a:pt x="157" y="172"/>
                    <a:pt x="151" y="180"/>
                    <a:pt x="142" y="181"/>
                  </a:cubicBezTo>
                  <a:cubicBezTo>
                    <a:pt x="133" y="181"/>
                    <a:pt x="130" y="175"/>
                    <a:pt x="119" y="175"/>
                  </a:cubicBezTo>
                  <a:cubicBezTo>
                    <a:pt x="109" y="175"/>
                    <a:pt x="106" y="180"/>
                    <a:pt x="97" y="181"/>
                  </a:cubicBezTo>
                  <a:cubicBezTo>
                    <a:pt x="88" y="181"/>
                    <a:pt x="82" y="172"/>
                    <a:pt x="76" y="164"/>
                  </a:cubicBezTo>
                  <a:cubicBezTo>
                    <a:pt x="64" y="147"/>
                    <a:pt x="55" y="116"/>
                    <a:pt x="67" y="96"/>
                  </a:cubicBezTo>
                  <a:cubicBezTo>
                    <a:pt x="73" y="85"/>
                    <a:pt x="84" y="79"/>
                    <a:pt x="95" y="79"/>
                  </a:cubicBezTo>
                  <a:cubicBezTo>
                    <a:pt x="104" y="79"/>
                    <a:pt x="112" y="85"/>
                    <a:pt x="118" y="85"/>
                  </a:cubicBezTo>
                  <a:cubicBezTo>
                    <a:pt x="123" y="85"/>
                    <a:pt x="133" y="77"/>
                    <a:pt x="143" y="79"/>
                  </a:cubicBezTo>
                  <a:cubicBezTo>
                    <a:pt x="148" y="79"/>
                    <a:pt x="160" y="80"/>
                    <a:pt x="168" y="92"/>
                  </a:cubicBezTo>
                  <a:cubicBezTo>
                    <a:pt x="167" y="92"/>
                    <a:pt x="153" y="100"/>
                    <a:pt x="154" y="118"/>
                  </a:cubicBezTo>
                  <a:cubicBezTo>
                    <a:pt x="154" y="138"/>
                    <a:pt x="171" y="145"/>
                    <a:pt x="172" y="145"/>
                  </a:cubicBezTo>
                  <a:cubicBezTo>
                    <a:pt x="171" y="145"/>
                    <a:pt x="169" y="155"/>
                    <a:pt x="162" y="164"/>
                  </a:cubicBezTo>
                  <a:close/>
                </a:path>
              </a:pathLst>
            </a:custGeom>
            <a:solidFill>
              <a:schemeClr val="bg1"/>
            </a:solidFill>
            <a:ln>
              <a:noFill/>
            </a:ln>
          </p:spPr>
          <p:txBody>
            <a:bodyPr anchor="ctr"/>
            <a:lstStyle/>
            <a:p>
              <a:pPr algn="ctr"/>
            </a:p>
          </p:txBody>
        </p:sp>
        <p:sp>
          <p:nvSpPr>
            <p:cNvPr id="23" name="Freeform: Shape 27"/>
            <p:cNvSpPr/>
            <p:nvPr/>
          </p:nvSpPr>
          <p:spPr bwMode="auto">
            <a:xfrm>
              <a:off x="6959689" y="4604289"/>
              <a:ext cx="633204" cy="633204"/>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p:spPr>
          <p:txBody>
            <a:bodyPr anchor="ctr"/>
            <a:lstStyle/>
            <a:p>
              <a:pPr algn="ctr"/>
            </a:p>
          </p:txBody>
        </p:sp>
        <p:sp>
          <p:nvSpPr>
            <p:cNvPr id="24" name="Freeform: Shape 28"/>
            <p:cNvSpPr/>
            <p:nvPr/>
          </p:nvSpPr>
          <p:spPr bwMode="auto">
            <a:xfrm>
              <a:off x="4607307" y="2367970"/>
              <a:ext cx="633204" cy="633204"/>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p>
          </p:txBody>
        </p:sp>
        <p:sp>
          <p:nvSpPr>
            <p:cNvPr id="25" name="Freeform: Shape 29"/>
            <p:cNvSpPr/>
            <p:nvPr/>
          </p:nvSpPr>
          <p:spPr bwMode="auto">
            <a:xfrm>
              <a:off x="4599107" y="4610102"/>
              <a:ext cx="633204" cy="633204"/>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p:spPr>
          <p:txBody>
            <a:bodyPr anchor="ctr"/>
            <a:lstStyle/>
            <a:p>
              <a:pPr algn="ctr"/>
            </a:p>
          </p:txBody>
        </p:sp>
      </p:grpSp>
      <p:grpSp>
        <p:nvGrpSpPr>
          <p:cNvPr id="5" name="Group 21"/>
          <p:cNvGrpSpPr/>
          <p:nvPr/>
        </p:nvGrpSpPr>
        <p:grpSpPr>
          <a:xfrm>
            <a:off x="3164840" y="424815"/>
            <a:ext cx="2837180" cy="755015"/>
            <a:chOff x="8328246" y="2276873"/>
            <a:chExt cx="2198694" cy="1006991"/>
          </a:xfrm>
        </p:grpSpPr>
        <p:sp>
          <p:nvSpPr>
            <p:cNvPr id="15" name="TextBox 22"/>
            <p:cNvSpPr txBox="1"/>
            <p:nvPr/>
          </p:nvSpPr>
          <p:spPr>
            <a:xfrm>
              <a:off x="8328247" y="2276873"/>
              <a:ext cx="2198693" cy="388226"/>
            </a:xfrm>
            <a:prstGeom prst="rect">
              <a:avLst/>
            </a:prstGeom>
            <a:noFill/>
          </p:spPr>
          <p:txBody>
            <a:bodyPr wrap="none" lIns="0" tIns="0" rIns="360000" bIns="0" anchor="b" anchorCtr="0">
              <a:normAutofit/>
            </a:bodyPr>
            <a:lstStyle/>
            <a:p>
              <a:pPr algn="l"/>
              <a:r>
                <a:rPr lang="zh-CN" altLang="en-US" sz="1600" b="1">
                  <a:solidFill>
                    <a:schemeClr val="accent1">
                      <a:lumMod val="100000"/>
                    </a:schemeClr>
                  </a:solidFill>
                </a:rPr>
                <a:t>数组的解构赋值</a:t>
              </a:r>
              <a:endParaRPr lang="zh-CN" altLang="en-US" sz="1600" b="1">
                <a:solidFill>
                  <a:schemeClr val="accent1">
                    <a:lumMod val="100000"/>
                  </a:schemeClr>
                </a:solidFill>
              </a:endParaRPr>
            </a:p>
          </p:txBody>
        </p:sp>
        <p:sp>
          <p:nvSpPr>
            <p:cNvPr id="16" name="TextBox 23"/>
            <p:cNvSpPr txBox="1"/>
            <p:nvPr/>
          </p:nvSpPr>
          <p:spPr>
            <a:xfrm>
              <a:off x="8328246" y="2665098"/>
              <a:ext cx="2198693" cy="618766"/>
            </a:xfrm>
            <a:prstGeom prst="rect">
              <a:avLst/>
            </a:prstGeom>
          </p:spPr>
          <p:txBody>
            <a:bodyPr vert="horz" wrap="square" lIns="0" tIns="0" rIns="360000" bIns="0" anchor="ctr">
              <a:normAutofit/>
            </a:bodyPr>
            <a:lstStyle/>
            <a:p>
              <a:pPr algn="l">
                <a:lnSpc>
                  <a:spcPct val="120000"/>
                </a:lnSpc>
              </a:pPr>
              <a:r>
                <a:rPr lang="zh-CN" altLang="en-US" sz="1050" dirty="0">
                  <a:solidFill>
                    <a:schemeClr val="dk1">
                      <a:lumMod val="100000"/>
                    </a:schemeClr>
                  </a:solidFill>
                </a:rPr>
                <a:t>let [foo, [[</a:t>
              </a:r>
              <a:r>
                <a:rPr lang="zh-CN" altLang="en-US" sz="1050" dirty="0">
                  <a:solidFill>
                    <a:srgbClr val="FF0000"/>
                  </a:solidFill>
                </a:rPr>
                <a:t>bar </a:t>
              </a:r>
              <a:r>
                <a:rPr lang="en-US" altLang="zh-CN" sz="1050" dirty="0">
                  <a:solidFill>
                    <a:srgbClr val="FF0000"/>
                  </a:solidFill>
                </a:rPr>
                <a:t>= 2</a:t>
              </a:r>
              <a:r>
                <a:rPr lang="zh-CN" altLang="en-US" sz="1050" dirty="0">
                  <a:solidFill>
                    <a:schemeClr val="dk1">
                      <a:lumMod val="100000"/>
                    </a:schemeClr>
                  </a:solidFill>
                </a:rPr>
                <a:t>], baz]] = [1, [[], 3]];</a:t>
              </a:r>
              <a:endParaRPr lang="zh-CN" altLang="en-US" sz="1050" dirty="0">
                <a:solidFill>
                  <a:schemeClr val="dk1">
                    <a:lumMod val="100000"/>
                  </a:schemeClr>
                </a:solidFill>
              </a:endParaRPr>
            </a:p>
            <a:p>
              <a:pPr algn="l">
                <a:lnSpc>
                  <a:spcPct val="120000"/>
                </a:lnSpc>
              </a:pPr>
              <a:r>
                <a:rPr lang="zh-CN" altLang="en-US" sz="1050" dirty="0">
                  <a:gradFill>
                    <a:gsLst>
                      <a:gs pos="0">
                        <a:srgbClr val="14CD68"/>
                      </a:gs>
                      <a:gs pos="100000">
                        <a:srgbClr val="0B6E38"/>
                      </a:gs>
                    </a:gsLst>
                    <a:lin scaled="0"/>
                  </a:gradFill>
                </a:rPr>
                <a:t>foo // 1    bar // 2    baz // 3</a:t>
              </a:r>
              <a:endParaRPr lang="zh-CN" altLang="en-US" sz="1050" dirty="0">
                <a:gradFill>
                  <a:gsLst>
                    <a:gs pos="0">
                      <a:srgbClr val="14CD68"/>
                    </a:gs>
                    <a:gs pos="100000">
                      <a:srgbClr val="0B6E38"/>
                    </a:gs>
                  </a:gsLst>
                  <a:lin scaled="0"/>
                </a:gradFill>
              </a:endParaRPr>
            </a:p>
          </p:txBody>
        </p:sp>
      </p:grpSp>
      <p:grpSp>
        <p:nvGrpSpPr>
          <p:cNvPr id="6" name="Group 24"/>
          <p:cNvGrpSpPr/>
          <p:nvPr/>
        </p:nvGrpSpPr>
        <p:grpSpPr>
          <a:xfrm>
            <a:off x="2724150" y="1409065"/>
            <a:ext cx="2898775" cy="755015"/>
            <a:chOff x="1197898" y="2503545"/>
            <a:chExt cx="2198693" cy="1006991"/>
          </a:xfrm>
        </p:grpSpPr>
        <p:sp>
          <p:nvSpPr>
            <p:cNvPr id="13" name="TextBox 25"/>
            <p:cNvSpPr txBox="1"/>
            <p:nvPr/>
          </p:nvSpPr>
          <p:spPr>
            <a:xfrm>
              <a:off x="1197898" y="2503545"/>
              <a:ext cx="2198693" cy="388226"/>
            </a:xfrm>
            <a:prstGeom prst="rect">
              <a:avLst/>
            </a:prstGeom>
            <a:noFill/>
          </p:spPr>
          <p:txBody>
            <a:bodyPr wrap="none" lIns="360000" tIns="0" rIns="0" bIns="0" anchor="b" anchorCtr="0">
              <a:normAutofit/>
            </a:bodyPr>
            <a:lstStyle/>
            <a:p>
              <a:r>
                <a:rPr lang="zh-CN" altLang="en-US" sz="1600" b="1">
                  <a:solidFill>
                    <a:schemeClr val="accent2">
                      <a:lumMod val="100000"/>
                    </a:schemeClr>
                  </a:solidFill>
                </a:rPr>
                <a:t>对象的解构赋值</a:t>
              </a:r>
              <a:endParaRPr lang="zh-CN" altLang="en-US" sz="1600" b="1">
                <a:solidFill>
                  <a:schemeClr val="accent2">
                    <a:lumMod val="100000"/>
                  </a:schemeClr>
                </a:solidFill>
              </a:endParaRPr>
            </a:p>
          </p:txBody>
        </p:sp>
        <p:sp>
          <p:nvSpPr>
            <p:cNvPr id="14" name="TextBox 39"/>
            <p:cNvSpPr txBox="1"/>
            <p:nvPr/>
          </p:nvSpPr>
          <p:spPr>
            <a:xfrm>
              <a:off x="1197898" y="2891770"/>
              <a:ext cx="2198693" cy="618766"/>
            </a:xfrm>
            <a:prstGeom prst="rect">
              <a:avLst/>
            </a:prstGeom>
          </p:spPr>
          <p:txBody>
            <a:bodyPr vert="horz" wrap="square" lIns="360000" tIns="0" rIns="0" bIns="0" anchor="ctr" anchorCtr="0">
              <a:normAutofit/>
            </a:bodyPr>
            <a:lstStyle/>
            <a:p>
              <a:pPr algn="l">
                <a:lnSpc>
                  <a:spcPct val="120000"/>
                </a:lnSpc>
              </a:pPr>
              <a:r>
                <a:rPr lang="zh-CN" altLang="en-US" sz="1050">
                  <a:solidFill>
                    <a:schemeClr val="dk1">
                      <a:lumMod val="100000"/>
                    </a:schemeClr>
                  </a:solidFill>
                </a:rPr>
                <a:t>let { foo, </a:t>
              </a:r>
              <a:r>
                <a:rPr lang="zh-CN" altLang="en-US" sz="1050">
                  <a:solidFill>
                    <a:srgbClr val="FF0000"/>
                  </a:solidFill>
                </a:rPr>
                <a:t>bar </a:t>
              </a:r>
              <a:r>
                <a:rPr lang="en-US" altLang="zh-CN" sz="1050">
                  <a:solidFill>
                    <a:srgbClr val="FF0000"/>
                  </a:solidFill>
                </a:rPr>
                <a:t>= 5</a:t>
              </a:r>
              <a:r>
                <a:rPr lang="zh-CN" altLang="en-US" sz="1050">
                  <a:solidFill>
                    <a:srgbClr val="FF0000"/>
                  </a:solidFill>
                </a:rPr>
                <a:t> </a:t>
              </a:r>
              <a:r>
                <a:rPr lang="zh-CN" altLang="en-US" sz="1050">
                  <a:solidFill>
                    <a:schemeClr val="dk1">
                      <a:lumMod val="100000"/>
                    </a:schemeClr>
                  </a:solidFill>
                </a:rPr>
                <a:t>} = { foo: 'aaa' };</a:t>
              </a:r>
              <a:endParaRPr lang="zh-CN" altLang="en-US" sz="1050">
                <a:solidFill>
                  <a:schemeClr val="dk1">
                    <a:lumMod val="100000"/>
                  </a:schemeClr>
                </a:solidFill>
              </a:endParaRPr>
            </a:p>
            <a:p>
              <a:pPr algn="l">
                <a:lnSpc>
                  <a:spcPct val="120000"/>
                </a:lnSpc>
              </a:pPr>
              <a:r>
                <a:rPr lang="zh-CN" altLang="en-US" sz="1050">
                  <a:solidFill>
                    <a:schemeClr val="dk1">
                      <a:lumMod val="100000"/>
                    </a:schemeClr>
                  </a:solidFill>
                </a:rPr>
                <a:t>foo // "aaa"    bar // </a:t>
              </a:r>
              <a:r>
                <a:rPr lang="en-US" altLang="zh-CN" sz="1050">
                  <a:solidFill>
                    <a:schemeClr val="dk1">
                      <a:lumMod val="100000"/>
                    </a:schemeClr>
                  </a:solidFill>
                </a:rPr>
                <a:t>5</a:t>
              </a:r>
              <a:endParaRPr lang="en-US" altLang="zh-CN" sz="1050">
                <a:solidFill>
                  <a:schemeClr val="dk1">
                    <a:lumMod val="100000"/>
                  </a:schemeClr>
                </a:solidFill>
              </a:endParaRPr>
            </a:p>
          </p:txBody>
        </p:sp>
      </p:grpSp>
      <p:grpSp>
        <p:nvGrpSpPr>
          <p:cNvPr id="7" name="Group 40"/>
          <p:cNvGrpSpPr/>
          <p:nvPr/>
        </p:nvGrpSpPr>
        <p:grpSpPr>
          <a:xfrm>
            <a:off x="3164875" y="3516085"/>
            <a:ext cx="2201920" cy="755243"/>
            <a:chOff x="8328246" y="2276873"/>
            <a:chExt cx="2198694" cy="1006991"/>
          </a:xfrm>
        </p:grpSpPr>
        <p:sp>
          <p:nvSpPr>
            <p:cNvPr id="11" name="TextBox 41"/>
            <p:cNvSpPr txBox="1"/>
            <p:nvPr/>
          </p:nvSpPr>
          <p:spPr>
            <a:xfrm>
              <a:off x="8328247" y="2276873"/>
              <a:ext cx="2198693" cy="388226"/>
            </a:xfrm>
            <a:prstGeom prst="rect">
              <a:avLst/>
            </a:prstGeom>
            <a:noFill/>
          </p:spPr>
          <p:txBody>
            <a:bodyPr wrap="none" lIns="0" tIns="0" rIns="360000" bIns="0" anchor="b" anchorCtr="0">
              <a:normAutofit/>
            </a:bodyPr>
            <a:lstStyle/>
            <a:p>
              <a:pPr algn="l"/>
              <a:r>
                <a:rPr lang="zh-CN" altLang="en-US" sz="1600" b="1">
                  <a:solidFill>
                    <a:schemeClr val="accent3">
                      <a:lumMod val="100000"/>
                    </a:schemeClr>
                  </a:solidFill>
                </a:rPr>
                <a:t>字符串的解构赋值</a:t>
              </a:r>
              <a:endParaRPr lang="zh-CN" altLang="en-US" sz="1600" b="1">
                <a:solidFill>
                  <a:schemeClr val="accent3">
                    <a:lumMod val="100000"/>
                  </a:schemeClr>
                </a:solidFill>
              </a:endParaRPr>
            </a:p>
          </p:txBody>
        </p:sp>
        <p:sp>
          <p:nvSpPr>
            <p:cNvPr id="12" name="TextBox 42"/>
            <p:cNvSpPr txBox="1"/>
            <p:nvPr/>
          </p:nvSpPr>
          <p:spPr>
            <a:xfrm>
              <a:off x="8328246" y="2665098"/>
              <a:ext cx="2198693" cy="618766"/>
            </a:xfrm>
            <a:prstGeom prst="rect">
              <a:avLst/>
            </a:prstGeom>
          </p:spPr>
          <p:txBody>
            <a:bodyPr vert="horz" wrap="square" lIns="0" tIns="0" rIns="360000" bIns="0" anchor="ctr">
              <a:normAutofit/>
            </a:bodyPr>
            <a:lstStyle/>
            <a:p>
              <a:pPr algn="l">
                <a:lnSpc>
                  <a:spcPct val="120000"/>
                </a:lnSpc>
              </a:pPr>
              <a:r>
                <a:rPr lang="zh-CN" altLang="en-US" sz="1050">
                  <a:solidFill>
                    <a:schemeClr val="dk1">
                      <a:lumMod val="100000"/>
                    </a:schemeClr>
                  </a:solidFill>
                </a:rPr>
                <a:t>const [a, b, c, d, e] = 'hello';</a:t>
              </a:r>
              <a:endParaRPr lang="zh-CN" altLang="en-US" sz="1050">
                <a:solidFill>
                  <a:schemeClr val="dk1">
                    <a:lumMod val="100000"/>
                  </a:schemeClr>
                </a:solidFill>
              </a:endParaRPr>
            </a:p>
          </p:txBody>
        </p:sp>
      </p:grpSp>
      <p:grpSp>
        <p:nvGrpSpPr>
          <p:cNvPr id="8" name="Group 43"/>
          <p:cNvGrpSpPr/>
          <p:nvPr/>
        </p:nvGrpSpPr>
        <p:grpSpPr>
          <a:xfrm>
            <a:off x="2884396" y="2364830"/>
            <a:ext cx="2117725" cy="953135"/>
            <a:chOff x="1197898" y="2503545"/>
            <a:chExt cx="2198729" cy="1270847"/>
          </a:xfrm>
        </p:grpSpPr>
        <p:sp>
          <p:nvSpPr>
            <p:cNvPr id="9" name="TextBox 44"/>
            <p:cNvSpPr txBox="1"/>
            <p:nvPr/>
          </p:nvSpPr>
          <p:spPr>
            <a:xfrm>
              <a:off x="1197898" y="2503545"/>
              <a:ext cx="2198693" cy="388226"/>
            </a:xfrm>
            <a:prstGeom prst="rect">
              <a:avLst/>
            </a:prstGeom>
            <a:noFill/>
          </p:spPr>
          <p:txBody>
            <a:bodyPr wrap="none" lIns="360000" tIns="0" rIns="0" bIns="0" anchor="b" anchorCtr="0">
              <a:normAutofit/>
            </a:bodyPr>
            <a:lstStyle/>
            <a:p>
              <a:pPr algn="l"/>
              <a:r>
                <a:rPr lang="zh-CN" altLang="en-US" sz="1600" b="1">
                  <a:solidFill>
                    <a:schemeClr val="accent4">
                      <a:lumMod val="100000"/>
                    </a:schemeClr>
                  </a:solidFill>
                </a:rPr>
                <a:t>函数参数的解构赋值</a:t>
              </a:r>
              <a:endParaRPr lang="zh-CN" altLang="en-US" sz="1600" b="1">
                <a:solidFill>
                  <a:schemeClr val="accent4">
                    <a:lumMod val="100000"/>
                  </a:schemeClr>
                </a:solidFill>
              </a:endParaRPr>
            </a:p>
          </p:txBody>
        </p:sp>
        <p:sp>
          <p:nvSpPr>
            <p:cNvPr id="10" name="TextBox 45"/>
            <p:cNvSpPr txBox="1"/>
            <p:nvPr/>
          </p:nvSpPr>
          <p:spPr>
            <a:xfrm>
              <a:off x="1197898" y="2892165"/>
              <a:ext cx="2198729" cy="882227"/>
            </a:xfrm>
            <a:prstGeom prst="rect">
              <a:avLst/>
            </a:prstGeom>
          </p:spPr>
          <p:txBody>
            <a:bodyPr vert="horz" wrap="square" lIns="360000" tIns="0" rIns="0" bIns="0" anchor="ctr" anchorCtr="0">
              <a:normAutofit lnSpcReduction="20000"/>
            </a:bodyPr>
            <a:lstStyle/>
            <a:p>
              <a:pPr algn="l">
                <a:lnSpc>
                  <a:spcPct val="120000"/>
                </a:lnSpc>
              </a:pPr>
              <a:r>
                <a:rPr lang="zh-CN" altLang="en-US" sz="1050">
                  <a:solidFill>
                    <a:srgbClr val="FF0000"/>
                  </a:solidFill>
                </a:rPr>
                <a:t>传统方式：</a:t>
              </a:r>
              <a:endParaRPr lang="en-US" altLang="zh-CN" sz="1050">
                <a:solidFill>
                  <a:schemeClr val="dk1">
                    <a:lumMod val="100000"/>
                  </a:schemeClr>
                </a:solidFill>
              </a:endParaRPr>
            </a:p>
            <a:p>
              <a:pPr algn="l">
                <a:lnSpc>
                  <a:spcPct val="120000"/>
                </a:lnSpc>
              </a:pPr>
              <a:r>
                <a:rPr lang="en-US" altLang="zh-CN" sz="1050">
                  <a:solidFill>
                    <a:schemeClr val="dk1">
                      <a:lumMod val="100000"/>
                    </a:schemeClr>
                  </a:solidFill>
                </a:rPr>
                <a:t>function move(point) {</a:t>
              </a:r>
              <a:endParaRPr lang="en-US" altLang="zh-CN" sz="1050">
                <a:solidFill>
                  <a:schemeClr val="dk1">
                    <a:lumMod val="100000"/>
                  </a:schemeClr>
                </a:solidFill>
              </a:endParaRPr>
            </a:p>
            <a:p>
              <a:pPr algn="l">
                <a:lnSpc>
                  <a:spcPct val="120000"/>
                </a:lnSpc>
              </a:pPr>
              <a:r>
                <a:rPr lang="en-US" altLang="zh-CN" sz="1050">
                  <a:solidFill>
                    <a:schemeClr val="dk1">
                      <a:lumMod val="100000"/>
                    </a:schemeClr>
                  </a:solidFill>
                </a:rPr>
                <a:t>    let x = point.x;</a:t>
              </a:r>
              <a:endParaRPr lang="en-US" altLang="zh-CN" sz="1050">
                <a:solidFill>
                  <a:schemeClr val="dk1">
                    <a:lumMod val="100000"/>
                  </a:schemeClr>
                </a:solidFill>
              </a:endParaRPr>
            </a:p>
            <a:p>
              <a:pPr algn="l">
                <a:lnSpc>
                  <a:spcPct val="120000"/>
                </a:lnSpc>
              </a:pPr>
              <a:r>
                <a:rPr lang="en-US" altLang="zh-CN" sz="1050">
                  <a:solidFill>
                    <a:schemeClr val="dk1">
                      <a:lumMod val="100000"/>
                    </a:schemeClr>
                  </a:solidFill>
                </a:rPr>
                <a:t>}</a:t>
              </a:r>
              <a:endParaRPr lang="en-US" altLang="zh-CN" sz="1050">
                <a:solidFill>
                  <a:schemeClr val="dk1">
                    <a:lumMod val="100000"/>
                  </a:schemeClr>
                </a:solidFill>
              </a:endParaRPr>
            </a:p>
          </p:txBody>
        </p:sp>
      </p:grpSp>
      <p:sp>
        <p:nvSpPr>
          <p:cNvPr id="2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解构语法糖</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7" name="图片 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221069" y="-156718"/>
            <a:ext cx="6855716" cy="5996349"/>
          </a:xfrm>
          <a:prstGeom prst="rect">
            <a:avLst/>
          </a:prstGeom>
        </p:spPr>
      </p:pic>
      <p:pic>
        <p:nvPicPr>
          <p:cNvPr id="28" name="图片 2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
        <p:nvSpPr>
          <p:cNvPr id="2" name="文本框 1"/>
          <p:cNvSpPr txBox="1"/>
          <p:nvPr/>
        </p:nvSpPr>
        <p:spPr>
          <a:xfrm>
            <a:off x="5213350" y="2441575"/>
            <a:ext cx="3451860" cy="1751330"/>
          </a:xfrm>
          <a:prstGeom prst="rect">
            <a:avLst/>
          </a:prstGeom>
          <a:noFill/>
        </p:spPr>
        <p:txBody>
          <a:bodyPr wrap="none" rtlCol="0">
            <a:spAutoFit/>
          </a:bodyPr>
          <a:p>
            <a:pPr algn="l"/>
            <a:r>
              <a:rPr lang="en-US" altLang="zh-CN" sz="1200" dirty="0" smtClean="0">
                <a:solidFill>
                  <a:srgbClr val="FF0000"/>
                </a:solidFill>
                <a:latin typeface="微软雅黑" panose="020B0503020204020204" pitchFamily="34" charset="-122"/>
                <a:ea typeface="微软雅黑" panose="020B0503020204020204" pitchFamily="34" charset="-122"/>
              </a:rPr>
              <a:t>es6:</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lnSpc>
                <a:spcPct val="120000"/>
              </a:lnSpc>
            </a:pPr>
            <a:r>
              <a:rPr lang="en-US" altLang="zh-CN" sz="1200">
                <a:solidFill>
                  <a:schemeClr val="dk1">
                    <a:lumMod val="100000"/>
                  </a:schemeClr>
                </a:solidFill>
                <a:sym typeface="+mn-ea"/>
              </a:rPr>
              <a:t>function move(</a:t>
            </a:r>
            <a:r>
              <a:rPr lang="en-US" altLang="zh-CN" sz="1200">
                <a:solidFill>
                  <a:srgbClr val="FF0000"/>
                </a:solidFill>
                <a:sym typeface="+mn-ea"/>
              </a:rPr>
              <a:t>{x = 0,y = 0} = {}</a:t>
            </a:r>
            <a:r>
              <a:rPr lang="en-US" altLang="zh-CN" sz="1200">
                <a:solidFill>
                  <a:schemeClr val="dk1">
                    <a:lumMod val="100000"/>
                  </a:schemeClr>
                </a:solidFill>
                <a:sym typeface="+mn-ea"/>
              </a:rPr>
              <a:t>) {</a:t>
            </a:r>
            <a:endParaRPr lang="en-US" altLang="zh-CN" sz="1200">
              <a:solidFill>
                <a:schemeClr val="dk1">
                  <a:lumMod val="100000"/>
                </a:schemeClr>
              </a:solidFill>
            </a:endParaRPr>
          </a:p>
          <a:p>
            <a:pPr algn="l">
              <a:lnSpc>
                <a:spcPct val="120000"/>
              </a:lnSpc>
            </a:pPr>
            <a:r>
              <a:rPr lang="en-US" altLang="zh-CN" sz="1200">
                <a:solidFill>
                  <a:schemeClr val="dk1">
                    <a:lumMod val="100000"/>
                  </a:schemeClr>
                </a:solidFill>
                <a:sym typeface="+mn-ea"/>
              </a:rPr>
              <a:t>    //</a:t>
            </a:r>
            <a:r>
              <a:rPr lang="zh-CN" altLang="en-US" sz="1200">
                <a:solidFill>
                  <a:schemeClr val="dk1">
                    <a:lumMod val="100000"/>
                  </a:schemeClr>
                </a:solidFill>
                <a:sym typeface="+mn-ea"/>
              </a:rPr>
              <a:t>直接使用</a:t>
            </a:r>
            <a:r>
              <a:rPr lang="en-US" altLang="zh-CN" sz="1200">
                <a:solidFill>
                  <a:schemeClr val="dk1">
                    <a:lumMod val="100000"/>
                  </a:schemeClr>
                </a:solidFill>
                <a:sym typeface="+mn-ea"/>
              </a:rPr>
              <a:t>x;</a:t>
            </a:r>
            <a:endParaRPr lang="en-US" altLang="zh-CN" sz="1200">
              <a:solidFill>
                <a:schemeClr val="dk1">
                  <a:lumMod val="100000"/>
                </a:schemeClr>
              </a:solidFill>
              <a:sym typeface="+mn-ea"/>
            </a:endParaRPr>
          </a:p>
          <a:p>
            <a:pPr algn="l">
              <a:lnSpc>
                <a:spcPct val="120000"/>
              </a:lnSpc>
            </a:pPr>
            <a:r>
              <a:rPr lang="en-US" altLang="zh-CN" sz="1200">
                <a:solidFill>
                  <a:schemeClr val="dk1">
                    <a:lumMod val="100000"/>
                  </a:schemeClr>
                </a:solidFill>
                <a:sym typeface="+mn-ea"/>
              </a:rPr>
              <a:t>    //</a:t>
            </a:r>
            <a:r>
              <a:rPr lang="zh-CN" altLang="en-US" sz="1200">
                <a:solidFill>
                  <a:schemeClr val="dk1">
                    <a:lumMod val="100000"/>
                  </a:schemeClr>
                </a:solidFill>
                <a:sym typeface="+mn-ea"/>
              </a:rPr>
              <a:t>解构赋值，指定默认值</a:t>
            </a:r>
            <a:endParaRPr lang="zh-CN" altLang="en-US" sz="1200">
              <a:solidFill>
                <a:schemeClr val="dk1">
                  <a:lumMod val="100000"/>
                </a:schemeClr>
              </a:solidFill>
              <a:sym typeface="+mn-ea"/>
            </a:endParaRPr>
          </a:p>
          <a:p>
            <a:pPr algn="l">
              <a:lnSpc>
                <a:spcPct val="120000"/>
              </a:lnSpc>
            </a:pPr>
            <a:r>
              <a:rPr lang="zh-CN" altLang="en-US" sz="1200">
                <a:solidFill>
                  <a:schemeClr val="dk1">
                    <a:lumMod val="100000"/>
                  </a:schemeClr>
                </a:solidFill>
                <a:sym typeface="+mn-ea"/>
              </a:rPr>
              <a:t>   </a:t>
            </a:r>
            <a:r>
              <a:rPr lang="en-US" altLang="zh-CN" sz="1200">
                <a:solidFill>
                  <a:schemeClr val="dk1">
                    <a:lumMod val="100000"/>
                  </a:schemeClr>
                </a:solidFill>
                <a:sym typeface="+mn-ea"/>
              </a:rPr>
              <a:t>//</a:t>
            </a:r>
            <a:r>
              <a:rPr lang="zh-CN" altLang="en-US" sz="1200">
                <a:solidFill>
                  <a:schemeClr val="dk1">
                    <a:lumMod val="100000"/>
                  </a:schemeClr>
                </a:solidFill>
                <a:sym typeface="+mn-ea"/>
              </a:rPr>
              <a:t>该函数中具体使用了对象中的哪些属性很直观</a:t>
            </a:r>
            <a:endParaRPr lang="en-US" altLang="zh-CN" sz="1200">
              <a:solidFill>
                <a:schemeClr val="dk1">
                  <a:lumMod val="100000"/>
                </a:schemeClr>
              </a:solidFill>
            </a:endParaRPr>
          </a:p>
          <a:p>
            <a:pPr algn="l">
              <a:lnSpc>
                <a:spcPct val="120000"/>
              </a:lnSpc>
            </a:pPr>
            <a:r>
              <a:rPr lang="en-US" altLang="zh-CN" sz="1200">
                <a:solidFill>
                  <a:schemeClr val="dk1">
                    <a:lumMod val="100000"/>
                  </a:schemeClr>
                </a:solidFill>
                <a:sym typeface="+mn-ea"/>
              </a:rPr>
              <a:t>}</a:t>
            </a:r>
            <a:endParaRPr lang="en-US" altLang="zh-CN" sz="1200">
              <a:solidFill>
                <a:schemeClr val="dk1">
                  <a:lumMod val="100000"/>
                </a:schemeClr>
              </a:solidFill>
            </a:endParaRPr>
          </a:p>
          <a:p>
            <a:pPr algn="l"/>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500" fill="hold"/>
                                        <p:tgtEl>
                                          <p:spTgt spid="7"/>
                                        </p:tgtEl>
                                        <p:attrNameLst>
                                          <p:attrName>ppt_x</p:attrName>
                                        </p:attrNameLst>
                                      </p:cBhvr>
                                      <p:tavLst>
                                        <p:tav tm="0">
                                          <p:val>
                                            <p:strVal val="#ppt_x"/>
                                          </p:val>
                                        </p:tav>
                                        <p:tav tm="100000">
                                          <p:val>
                                            <p:strVal val="#ppt_x"/>
                                          </p:val>
                                        </p:tav>
                                      </p:tavLst>
                                    </p:anim>
                                    <p:anim calcmode="lin" valueType="num">
                                      <p:cBhvr additive="base">
                                        <p:cTn id="19" dur="500" fill="hold"/>
                                        <p:tgtEl>
                                          <p:spTgt spid="7"/>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ppt_x"/>
                                          </p:val>
                                        </p:tav>
                                        <p:tav tm="100000">
                                          <p:val>
                                            <p:strVal val="#ppt_x"/>
                                          </p:val>
                                        </p:tav>
                                      </p:tavLst>
                                    </p:anim>
                                    <p:anim calcmode="lin" valueType="num">
                                      <p:cBhvr additive="base">
                                        <p:cTn id="23" dur="500" fill="hold"/>
                                        <p:tgtEl>
                                          <p:spTgt spid="8"/>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 calcmode="lin" valueType="num">
                                      <p:cBhvr additive="base">
                                        <p:cTn id="26" dur="500" fill="hold"/>
                                        <p:tgtEl>
                                          <p:spTgt spid="6"/>
                                        </p:tgtEl>
                                        <p:attrNameLst>
                                          <p:attrName>ppt_x</p:attrName>
                                        </p:attrNameLst>
                                      </p:cBhvr>
                                      <p:tavLst>
                                        <p:tav tm="0">
                                          <p:val>
                                            <p:strVal val="#ppt_x"/>
                                          </p:val>
                                        </p:tav>
                                        <p:tav tm="100000">
                                          <p:val>
                                            <p:strVal val="#ppt_x"/>
                                          </p:val>
                                        </p:tav>
                                      </p:tavLst>
                                    </p:anim>
                                    <p:anim calcmode="lin" valueType="num">
                                      <p:cBhvr additive="base">
                                        <p:cTn id="2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up)">
                                      <p:cBhvr>
                                        <p:cTn id="32" dur="500"/>
                                        <p:tgtEl>
                                          <p:spTgt spid="28"/>
                                        </p:tgtEl>
                                      </p:cBhvr>
                                    </p:animEffect>
                                  </p:childTnLst>
                                </p:cTn>
                              </p:par>
                              <p:par>
                                <p:cTn id="33" presetID="22" presetClass="entr" presetSubtype="4"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down)">
                                      <p:cBhvr>
                                        <p:cTn id="3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e5725f6b-69c9-4f41-b257-7033e3da8004"/>
          <p:cNvGrpSpPr>
            <a:grpSpLocks noChangeAspect="1"/>
          </p:cNvGrpSpPr>
          <p:nvPr/>
        </p:nvGrpSpPr>
        <p:grpSpPr>
          <a:xfrm>
            <a:off x="771493" y="1182687"/>
            <a:ext cx="5389173" cy="2502353"/>
            <a:chOff x="4936894" y="1952836"/>
            <a:chExt cx="7185564" cy="3336471"/>
          </a:xfrm>
        </p:grpSpPr>
        <p:cxnSp>
          <p:nvCxnSpPr>
            <p:cNvPr id="12" name="Straight Connector 9"/>
            <p:cNvCxnSpPr/>
            <p:nvPr/>
          </p:nvCxnSpPr>
          <p:spPr>
            <a:xfrm>
              <a:off x="4936894" y="1952836"/>
              <a:ext cx="0" cy="3336471"/>
            </a:xfrm>
            <a:prstGeom prst="line">
              <a:avLst/>
            </a:prstGeom>
            <a:ln w="1270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3" name="Freeform: Shape 15"/>
            <p:cNvSpPr/>
            <p:nvPr/>
          </p:nvSpPr>
          <p:spPr bwMode="auto">
            <a:xfrm>
              <a:off x="5180101" y="2192415"/>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1"/>
            </a:solidFill>
            <a:ln w="9525">
              <a:noFill/>
              <a:round/>
            </a:ln>
          </p:spPr>
          <p:txBody>
            <a:bodyPr anchor="ctr"/>
            <a:lstStyle/>
            <a:p>
              <a:pPr algn="ctr"/>
            </a:p>
          </p:txBody>
        </p:sp>
        <p:sp>
          <p:nvSpPr>
            <p:cNvPr id="14" name="Freeform: Shape 16"/>
            <p:cNvSpPr/>
            <p:nvPr/>
          </p:nvSpPr>
          <p:spPr bwMode="auto">
            <a:xfrm>
              <a:off x="5180101" y="3283351"/>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2"/>
            </a:solidFill>
            <a:ln w="9525">
              <a:noFill/>
              <a:round/>
            </a:ln>
          </p:spPr>
          <p:txBody>
            <a:bodyPr anchor="ctr"/>
            <a:lstStyle/>
            <a:p>
              <a:pPr algn="ctr"/>
            </a:p>
          </p:txBody>
        </p:sp>
        <p:sp>
          <p:nvSpPr>
            <p:cNvPr id="15" name="Freeform: Shape 17"/>
            <p:cNvSpPr/>
            <p:nvPr/>
          </p:nvSpPr>
          <p:spPr bwMode="auto">
            <a:xfrm>
              <a:off x="5180101" y="4462870"/>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3"/>
            </a:solidFill>
            <a:ln w="9525">
              <a:noFill/>
              <a:round/>
            </a:ln>
          </p:spPr>
          <p:txBody>
            <a:bodyPr anchor="ctr"/>
            <a:lstStyle/>
            <a:p>
              <a:pPr algn="ctr"/>
            </a:p>
          </p:txBody>
        </p:sp>
        <p:sp>
          <p:nvSpPr>
            <p:cNvPr id="37" name="Oval 23"/>
            <p:cNvSpPr/>
            <p:nvPr/>
          </p:nvSpPr>
          <p:spPr bwMode="auto">
            <a:xfrm>
              <a:off x="6391904" y="3695774"/>
              <a:ext cx="126770" cy="129466"/>
            </a:xfrm>
            <a:prstGeom prst="ellipse">
              <a:avLst/>
            </a:prstGeom>
            <a:solidFill>
              <a:schemeClr val="bg1"/>
            </a:solidFill>
            <a:ln w="9525">
              <a:noFill/>
              <a:round/>
            </a:ln>
          </p:spPr>
          <p:txBody>
            <a:bodyPr anchor="ctr"/>
            <a:lstStyle/>
            <a:p>
              <a:pPr algn="ctr"/>
            </a:p>
          </p:txBody>
        </p:sp>
        <p:sp>
          <p:nvSpPr>
            <p:cNvPr id="32" name="Oval 27"/>
            <p:cNvSpPr/>
            <p:nvPr/>
          </p:nvSpPr>
          <p:spPr bwMode="auto">
            <a:xfrm>
              <a:off x="6452361" y="2360152"/>
              <a:ext cx="121164" cy="121164"/>
            </a:xfrm>
            <a:prstGeom prst="ellipse">
              <a:avLst/>
            </a:prstGeom>
            <a:solidFill>
              <a:schemeClr val="bg1"/>
            </a:solidFill>
            <a:ln w="9525">
              <a:noFill/>
              <a:round/>
            </a:ln>
          </p:spPr>
          <p:txBody>
            <a:bodyPr anchor="ctr"/>
            <a:lstStyle/>
            <a:p>
              <a:pPr algn="ctr"/>
            </a:p>
          </p:txBody>
        </p:sp>
        <p:grpSp>
          <p:nvGrpSpPr>
            <p:cNvPr id="21" name="Group 11"/>
            <p:cNvGrpSpPr/>
            <p:nvPr/>
          </p:nvGrpSpPr>
          <p:grpSpPr>
            <a:xfrm>
              <a:off x="6573405" y="2227596"/>
              <a:ext cx="2446486" cy="719500"/>
              <a:chOff x="6573405" y="1636740"/>
              <a:chExt cx="2446486" cy="719500"/>
            </a:xfrm>
          </p:grpSpPr>
          <p:sp>
            <p:nvSpPr>
              <p:cNvPr id="28" name="TextBox 10"/>
              <p:cNvSpPr txBox="1"/>
              <p:nvPr/>
            </p:nvSpPr>
            <p:spPr>
              <a:xfrm>
                <a:off x="6573405" y="1636740"/>
                <a:ext cx="2446253" cy="253617"/>
              </a:xfrm>
              <a:prstGeom prst="rect">
                <a:avLst/>
              </a:prstGeom>
              <a:noFill/>
            </p:spPr>
            <p:txBody>
              <a:bodyPr wrap="none" lIns="72000" tIns="0" rIns="72000" bIns="0" anchor="b" anchorCtr="0">
                <a:normAutofit/>
              </a:bodyPr>
              <a:lstStyle/>
              <a:p>
                <a:r>
                  <a:rPr lang="zh-CN" altLang="en-US" sz="1200" b="1">
                    <a:solidFill>
                      <a:schemeClr val="accent1"/>
                    </a:solidFill>
                  </a:rPr>
                  <a:t>默认参数值</a:t>
                </a:r>
                <a:endParaRPr lang="zh-CN" altLang="en-US" sz="1200" b="1">
                  <a:solidFill>
                    <a:schemeClr val="accent1"/>
                  </a:solidFill>
                </a:endParaRPr>
              </a:p>
            </p:txBody>
          </p:sp>
          <p:sp>
            <p:nvSpPr>
              <p:cNvPr id="29" name="TextBox 35"/>
              <p:cNvSpPr txBox="1"/>
              <p:nvPr/>
            </p:nvSpPr>
            <p:spPr>
              <a:xfrm>
                <a:off x="6573638" y="1890456"/>
                <a:ext cx="2446253" cy="465784"/>
              </a:xfrm>
              <a:prstGeom prst="rect">
                <a:avLst/>
              </a:prstGeom>
              <a:noFill/>
            </p:spPr>
            <p:txBody>
              <a:bodyPr wrap="square" lIns="72000" tIns="0" rIns="72000" bIns="0" anchor="t" anchorCtr="0">
                <a:normAutofit/>
              </a:bodyPr>
              <a:lstStyle/>
              <a:p>
                <a:pPr>
                  <a:lnSpc>
                    <a:spcPct val="120000"/>
                  </a:lnSpc>
                </a:pPr>
                <a:r>
                  <a:rPr lang="zh-CN" altLang="en-US" sz="1000">
                    <a:solidFill>
                      <a:schemeClr val="dk1">
                        <a:lumMod val="100000"/>
                      </a:schemeClr>
                    </a:solidFill>
                  </a:rPr>
                  <a:t>便捷指定默认值；</a:t>
                </a:r>
                <a:endParaRPr lang="zh-CN" altLang="en-US" sz="1000">
                  <a:solidFill>
                    <a:schemeClr val="dk1">
                      <a:lumMod val="100000"/>
                    </a:schemeClr>
                  </a:solidFill>
                </a:endParaRPr>
              </a:p>
            </p:txBody>
          </p:sp>
        </p:grpSp>
        <p:grpSp>
          <p:nvGrpSpPr>
            <p:cNvPr id="22" name="Group 36"/>
            <p:cNvGrpSpPr/>
            <p:nvPr/>
          </p:nvGrpSpPr>
          <p:grpSpPr>
            <a:xfrm>
              <a:off x="6573405" y="3383650"/>
              <a:ext cx="5549053" cy="1010920"/>
              <a:chOff x="6573405" y="1601180"/>
              <a:chExt cx="5549053" cy="1010920"/>
            </a:xfrm>
          </p:grpSpPr>
          <p:sp>
            <p:nvSpPr>
              <p:cNvPr id="26" name="TextBox 37"/>
              <p:cNvSpPr txBox="1"/>
              <p:nvPr/>
            </p:nvSpPr>
            <p:spPr>
              <a:xfrm>
                <a:off x="6573405" y="1601180"/>
                <a:ext cx="2446253" cy="253617"/>
              </a:xfrm>
              <a:prstGeom prst="rect">
                <a:avLst/>
              </a:prstGeom>
              <a:noFill/>
            </p:spPr>
            <p:txBody>
              <a:bodyPr wrap="none" lIns="72000" tIns="0" rIns="72000" bIns="0" anchor="b" anchorCtr="0">
                <a:normAutofit/>
              </a:bodyPr>
              <a:lstStyle/>
              <a:p>
                <a:r>
                  <a:rPr lang="zh-CN" altLang="en-US" sz="1200" b="1">
                    <a:solidFill>
                      <a:schemeClr val="accent2"/>
                    </a:solidFill>
                  </a:rPr>
                  <a:t>不定参数</a:t>
                </a:r>
                <a:endParaRPr lang="zh-CN" altLang="en-US" sz="1200" b="1">
                  <a:solidFill>
                    <a:schemeClr val="accent2"/>
                  </a:solidFill>
                </a:endParaRPr>
              </a:p>
            </p:txBody>
          </p:sp>
          <p:sp>
            <p:nvSpPr>
              <p:cNvPr id="27" name="TextBox 38"/>
              <p:cNvSpPr txBox="1"/>
              <p:nvPr/>
            </p:nvSpPr>
            <p:spPr>
              <a:xfrm>
                <a:off x="6573405" y="1855180"/>
                <a:ext cx="5549053" cy="756920"/>
              </a:xfrm>
              <a:prstGeom prst="rect">
                <a:avLst/>
              </a:prstGeom>
              <a:noFill/>
            </p:spPr>
            <p:txBody>
              <a:bodyPr wrap="square" lIns="72000" tIns="0" rIns="72000" bIns="0" anchor="t" anchorCtr="0">
                <a:normAutofit/>
              </a:bodyPr>
              <a:lstStyle/>
              <a:p>
                <a:pPr>
                  <a:lnSpc>
                    <a:spcPct val="120000"/>
                  </a:lnSpc>
                </a:pPr>
                <a:r>
                  <a:rPr lang="zh-CN" altLang="en-US" sz="1000">
                    <a:solidFill>
                      <a:schemeClr val="dk1">
                        <a:lumMod val="100000"/>
                      </a:schemeClr>
                    </a:solidFill>
                  </a:rPr>
                  <a:t>function add(...x){      </a:t>
                </a:r>
                <a:r>
                  <a:rPr lang="en-US" altLang="zh-CN" sz="1000">
                    <a:solidFill>
                      <a:schemeClr val="dk1">
                        <a:lumMod val="100000"/>
                      </a:schemeClr>
                    </a:solidFill>
                  </a:rPr>
                  <a:t>//</a:t>
                </a:r>
                <a:r>
                  <a:rPr lang="zh-CN" altLang="en-US" sz="1000">
                    <a:solidFill>
                      <a:schemeClr val="dk1">
                        <a:lumMod val="100000"/>
                      </a:schemeClr>
                    </a:solidFill>
                  </a:rPr>
                  <a:t>以前在</a:t>
                </a:r>
                <a:r>
                  <a:rPr lang="en-US" altLang="zh-CN" sz="1000">
                    <a:solidFill>
                      <a:schemeClr val="dk1">
                        <a:lumMod val="100000"/>
                      </a:schemeClr>
                    </a:solidFill>
                  </a:rPr>
                  <a:t>js</a:t>
                </a:r>
                <a:r>
                  <a:rPr lang="zh-CN" altLang="en-US" sz="1000">
                    <a:solidFill>
                      <a:schemeClr val="dk1">
                        <a:lumMod val="100000"/>
                      </a:schemeClr>
                    </a:solidFill>
                  </a:rPr>
                  <a:t>中是通过</a:t>
                </a:r>
                <a:r>
                  <a:rPr lang="en-US" altLang="zh-CN" sz="1000">
                    <a:solidFill>
                      <a:schemeClr val="dk1">
                        <a:lumMod val="100000"/>
                      </a:schemeClr>
                    </a:solidFill>
                  </a:rPr>
                  <a:t>arguments</a:t>
                </a:r>
                <a:r>
                  <a:rPr lang="zh-CN" altLang="en-US" sz="1000">
                    <a:solidFill>
                      <a:schemeClr val="dk1">
                        <a:lumMod val="100000"/>
                      </a:schemeClr>
                    </a:solidFill>
                  </a:rPr>
                  <a:t>变量来获取的</a:t>
                </a:r>
                <a:endParaRPr lang="zh-CN" altLang="en-US" sz="1000">
                  <a:solidFill>
                    <a:schemeClr val="dk1">
                      <a:lumMod val="100000"/>
                    </a:schemeClr>
                  </a:solidFill>
                </a:endParaRPr>
              </a:p>
              <a:p>
                <a:pPr>
                  <a:lnSpc>
                    <a:spcPct val="120000"/>
                  </a:lnSpc>
                </a:pPr>
                <a:r>
                  <a:rPr lang="zh-CN" altLang="en-US" sz="1000">
                    <a:solidFill>
                      <a:schemeClr val="dk1">
                        <a:lumMod val="100000"/>
                      </a:schemeClr>
                    </a:solidFill>
                  </a:rPr>
                  <a:t>        return x.reduce((m,n)=&gt;m+n);</a:t>
                </a:r>
                <a:endParaRPr lang="zh-CN" altLang="en-US" sz="1000">
                  <a:solidFill>
                    <a:schemeClr val="dk1">
                      <a:lumMod val="100000"/>
                    </a:schemeClr>
                  </a:solidFill>
                </a:endParaRPr>
              </a:p>
              <a:p>
                <a:pPr>
                  <a:lnSpc>
                    <a:spcPct val="120000"/>
                  </a:lnSpc>
                </a:pPr>
                <a:r>
                  <a:rPr lang="zh-CN" altLang="en-US" sz="1000">
                    <a:solidFill>
                      <a:schemeClr val="dk1">
                        <a:lumMod val="100000"/>
                      </a:schemeClr>
                    </a:solidFill>
                  </a:rPr>
                  <a:t>}</a:t>
                </a:r>
                <a:endParaRPr lang="zh-CN" altLang="en-US" sz="1000">
                  <a:solidFill>
                    <a:schemeClr val="dk1">
                      <a:lumMod val="100000"/>
                    </a:schemeClr>
                  </a:solidFill>
                </a:endParaRPr>
              </a:p>
            </p:txBody>
          </p:sp>
        </p:grpSp>
        <p:grpSp>
          <p:nvGrpSpPr>
            <p:cNvPr id="23" name="Group 39"/>
            <p:cNvGrpSpPr/>
            <p:nvPr/>
          </p:nvGrpSpPr>
          <p:grpSpPr>
            <a:xfrm>
              <a:off x="6573405" y="4504365"/>
              <a:ext cx="2546160" cy="784594"/>
              <a:chOff x="6573405" y="1642667"/>
              <a:chExt cx="2546160" cy="784594"/>
            </a:xfrm>
          </p:grpSpPr>
          <p:sp>
            <p:nvSpPr>
              <p:cNvPr id="24" name="TextBox 40"/>
              <p:cNvSpPr txBox="1"/>
              <p:nvPr/>
            </p:nvSpPr>
            <p:spPr>
              <a:xfrm>
                <a:off x="6573405" y="1642667"/>
                <a:ext cx="2446253" cy="253617"/>
              </a:xfrm>
              <a:prstGeom prst="rect">
                <a:avLst/>
              </a:prstGeom>
              <a:noFill/>
            </p:spPr>
            <p:txBody>
              <a:bodyPr wrap="none" lIns="72000" tIns="0" rIns="72000" bIns="0" anchor="b" anchorCtr="0">
                <a:normAutofit/>
              </a:bodyPr>
              <a:lstStyle/>
              <a:p>
                <a:r>
                  <a:rPr lang="zh-CN" altLang="en-US" sz="1200" b="1">
                    <a:solidFill>
                      <a:schemeClr val="accent3"/>
                    </a:solidFill>
                  </a:rPr>
                  <a:t>拓展参数</a:t>
                </a:r>
                <a:endParaRPr lang="zh-CN" altLang="en-US" sz="1200" b="1">
                  <a:solidFill>
                    <a:schemeClr val="accent3"/>
                  </a:solidFill>
                </a:endParaRPr>
              </a:p>
            </p:txBody>
          </p:sp>
          <p:sp>
            <p:nvSpPr>
              <p:cNvPr id="25" name="TextBox 41"/>
              <p:cNvSpPr txBox="1"/>
              <p:nvPr/>
            </p:nvSpPr>
            <p:spPr>
              <a:xfrm>
                <a:off x="6673312" y="1961477"/>
                <a:ext cx="2446253" cy="465784"/>
              </a:xfrm>
              <a:prstGeom prst="rect">
                <a:avLst/>
              </a:prstGeom>
              <a:noFill/>
            </p:spPr>
            <p:txBody>
              <a:bodyPr wrap="square" lIns="72000" tIns="0" rIns="72000" bIns="0" anchor="t" anchorCtr="0">
                <a:normAutofit/>
              </a:bodyPr>
              <a:lstStyle/>
              <a:p>
                <a:pPr>
                  <a:lnSpc>
                    <a:spcPct val="120000"/>
                  </a:lnSpc>
                </a:pPr>
                <a:r>
                  <a:rPr lang="zh-CN" altLang="en-US" sz="1000">
                    <a:solidFill>
                      <a:schemeClr val="dk1">
                        <a:lumMod val="100000"/>
                      </a:schemeClr>
                    </a:solidFill>
                  </a:rPr>
                  <a:t>传递数组作为参数；</a:t>
                </a:r>
                <a:endParaRPr lang="zh-CN" altLang="en-US" sz="1000">
                  <a:solidFill>
                    <a:schemeClr val="dk1">
                      <a:lumMod val="100000"/>
                    </a:schemeClr>
                  </a:solidFill>
                </a:endParaRPr>
              </a:p>
            </p:txBody>
          </p:sp>
        </p:grpSp>
      </p:gr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参数的使用</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
        <p:nvSpPr>
          <p:cNvPr id="41" name="文本框 40"/>
          <p:cNvSpPr txBox="1"/>
          <p:nvPr/>
        </p:nvSpPr>
        <p:spPr>
          <a:xfrm>
            <a:off x="3401060" y="502285"/>
            <a:ext cx="3187065" cy="1753235"/>
          </a:xfrm>
          <a:prstGeom prst="rect">
            <a:avLst/>
          </a:prstGeom>
          <a:noFill/>
          <a:ln>
            <a:solidFill>
              <a:srgbClr val="508CC2"/>
            </a:solidFill>
          </a:ln>
        </p:spPr>
        <p:txBody>
          <a:bodyPr wrap="none" rtlCol="0">
            <a:spAutoFit/>
          </a:bodyPr>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function sayHello(name){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//传统的指定默认参数的方式</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var name=name||'dude';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console.log('Hello '+name);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//运用</a:t>
            </a:r>
            <a:r>
              <a:rPr lang="zh-CN" altLang="en-US" sz="1200" dirty="0" smtClean="0">
                <a:solidFill>
                  <a:srgbClr val="FF0000"/>
                </a:solidFill>
                <a:latin typeface="微软雅黑" panose="020B0503020204020204" pitchFamily="34" charset="-122"/>
                <a:ea typeface="微软雅黑" panose="020B0503020204020204" pitchFamily="34" charset="-122"/>
              </a:rPr>
              <a:t>ES6</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的默认参数</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function sayHello2(</a:t>
            </a:r>
            <a:r>
              <a:rPr lang="zh-CN" altLang="en-US" sz="1200" dirty="0" smtClean="0">
                <a:solidFill>
                  <a:srgbClr val="FF0000"/>
                </a:solidFill>
                <a:latin typeface="微软雅黑" panose="020B0503020204020204" pitchFamily="34" charset="-122"/>
                <a:ea typeface="微软雅黑" panose="020B0503020204020204" pitchFamily="34" charset="-122"/>
              </a:rPr>
              <a:t>name='dude'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console.log(`Hello ${name}`);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3369945" y="2899410"/>
            <a:ext cx="5018405" cy="2122805"/>
          </a:xfrm>
          <a:prstGeom prst="rect">
            <a:avLst/>
          </a:prstGeom>
          <a:noFill/>
          <a:ln>
            <a:solidFill>
              <a:schemeClr val="accent3"/>
            </a:solidFill>
          </a:ln>
        </p:spPr>
        <p:txBody>
          <a:bodyPr wrap="none" rtlCol="0">
            <a:spAutoFit/>
          </a:bodyPr>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var people=['Wayou','John','Sherlock'];</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//sayHello函数本来接收三个单独的参数人妖，人二和人三</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function sayHello(people1,people2,people3){</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console.log(`Hello ${people1},${people2},${people3}`);</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//但是我们将一个数组以拓展参数的形式传递</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sayHello(</a:t>
            </a:r>
            <a:r>
              <a:rPr lang="zh-CN" altLang="en-US" sz="1200" dirty="0" smtClean="0">
                <a:solidFill>
                  <a:srgbClr val="FF0000"/>
                </a:solidFill>
                <a:latin typeface="微软雅黑" panose="020B0503020204020204" pitchFamily="34" charset="-122"/>
                <a:ea typeface="微软雅黑" panose="020B0503020204020204" pitchFamily="34" charset="-122"/>
              </a:rPr>
              <a:t>...people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);//输出：Hello Wayou,John,Sherlock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//而在以前，如果需要传递数组当参数，我们需要使用函数的apply方法</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sayHello.</a:t>
            </a:r>
            <a:r>
              <a:rPr lang="zh-CN" altLang="en-US" sz="1200" dirty="0" smtClean="0">
                <a:solidFill>
                  <a:srgbClr val="FF0000"/>
                </a:solidFill>
                <a:latin typeface="微软雅黑" panose="020B0503020204020204" pitchFamily="34" charset="-122"/>
                <a:ea typeface="微软雅黑" panose="020B0503020204020204" pitchFamily="34" charset="-122"/>
              </a:rPr>
              <a:t>apply</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(null,people);//输出：Hello Wayou,John,Sherlock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par>
                                <p:cTn id="8" presetID="22" presetClass="entr" presetSubtype="4"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down)">
                                      <p:cBhvr>
                                        <p:cTn id="1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e5725f6b-69c9-4f41-b257-7033e3da8004"/>
          <p:cNvGrpSpPr>
            <a:grpSpLocks noChangeAspect="1"/>
          </p:cNvGrpSpPr>
          <p:nvPr/>
        </p:nvGrpSpPr>
        <p:grpSpPr>
          <a:xfrm>
            <a:off x="485705" y="1314132"/>
            <a:ext cx="3131223" cy="2560338"/>
            <a:chOff x="761930" y="1952836"/>
            <a:chExt cx="4174964" cy="3413784"/>
          </a:xfrm>
        </p:grpSpPr>
        <p:sp>
          <p:nvSpPr>
            <p:cNvPr id="4" name="Freeform: Shape 1"/>
            <p:cNvSpPr/>
            <p:nvPr/>
          </p:nvSpPr>
          <p:spPr>
            <a:xfrm>
              <a:off x="2033882" y="1952836"/>
              <a:ext cx="1059322" cy="1081418"/>
            </a:xfrm>
            <a:custGeom>
              <a:avLst/>
              <a:gdLst>
                <a:gd name="connsiteX0" fmla="*/ 0 w 2032000"/>
                <a:gd name="connsiteY0" fmla="*/ 1354666 h 1354666"/>
                <a:gd name="connsiteX1" fmla="*/ 1016000 w 2032000"/>
                <a:gd name="connsiteY1" fmla="*/ 0 h 1354666"/>
                <a:gd name="connsiteX2" fmla="*/ 1016000 w 2032000"/>
                <a:gd name="connsiteY2" fmla="*/ 0 h 1354666"/>
                <a:gd name="connsiteX3" fmla="*/ 2032000 w 2032000"/>
                <a:gd name="connsiteY3" fmla="*/ 1354666 h 1354666"/>
                <a:gd name="connsiteX4" fmla="*/ 0 w 2032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2000" h="1354666">
                  <a:moveTo>
                    <a:pt x="0" y="1354666"/>
                  </a:moveTo>
                  <a:lnTo>
                    <a:pt x="1016000" y="0"/>
                  </a:lnTo>
                  <a:lnTo>
                    <a:pt x="1016000" y="0"/>
                  </a:lnTo>
                  <a:lnTo>
                    <a:pt x="2032000" y="1354666"/>
                  </a:lnTo>
                  <a:lnTo>
                    <a:pt x="0" y="1354666"/>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5" name="Freeform: Shape 2"/>
            <p:cNvSpPr/>
            <p:nvPr/>
          </p:nvSpPr>
          <p:spPr>
            <a:xfrm>
              <a:off x="1415398" y="3116754"/>
              <a:ext cx="2296289" cy="1081418"/>
            </a:xfrm>
            <a:custGeom>
              <a:avLst/>
              <a:gdLst>
                <a:gd name="connsiteX0" fmla="*/ 0 w 4064000"/>
                <a:gd name="connsiteY0" fmla="*/ 1354666 h 1354666"/>
                <a:gd name="connsiteX1" fmla="*/ 1016000 w 4064000"/>
                <a:gd name="connsiteY1" fmla="*/ 0 h 1354666"/>
                <a:gd name="connsiteX2" fmla="*/ 3048000 w 4064000"/>
                <a:gd name="connsiteY2" fmla="*/ 0 h 1354666"/>
                <a:gd name="connsiteX3" fmla="*/ 4064000 w 4064000"/>
                <a:gd name="connsiteY3" fmla="*/ 1354666 h 1354666"/>
                <a:gd name="connsiteX4" fmla="*/ 0 w 4064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000" h="1354666">
                  <a:moveTo>
                    <a:pt x="0" y="1354666"/>
                  </a:moveTo>
                  <a:lnTo>
                    <a:pt x="1016000" y="0"/>
                  </a:lnTo>
                  <a:lnTo>
                    <a:pt x="3048000" y="0"/>
                  </a:lnTo>
                  <a:lnTo>
                    <a:pt x="4064000" y="1354666"/>
                  </a:lnTo>
                  <a:lnTo>
                    <a:pt x="0" y="1354666"/>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6" name="Freeform: Shape 3"/>
            <p:cNvSpPr/>
            <p:nvPr/>
          </p:nvSpPr>
          <p:spPr>
            <a:xfrm>
              <a:off x="761930" y="4285202"/>
              <a:ext cx="3603227" cy="1081418"/>
            </a:xfrm>
            <a:custGeom>
              <a:avLst/>
              <a:gdLst>
                <a:gd name="connsiteX0" fmla="*/ 0 w 6096000"/>
                <a:gd name="connsiteY0" fmla="*/ 1354666 h 1354666"/>
                <a:gd name="connsiteX1" fmla="*/ 1016000 w 6096000"/>
                <a:gd name="connsiteY1" fmla="*/ 0 h 1354666"/>
                <a:gd name="connsiteX2" fmla="*/ 5080000 w 6096000"/>
                <a:gd name="connsiteY2" fmla="*/ 0 h 1354666"/>
                <a:gd name="connsiteX3" fmla="*/ 6096000 w 6096000"/>
                <a:gd name="connsiteY3" fmla="*/ 1354666 h 1354666"/>
                <a:gd name="connsiteX4" fmla="*/ 0 w 6096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1354666">
                  <a:moveTo>
                    <a:pt x="0" y="1354666"/>
                  </a:moveTo>
                  <a:lnTo>
                    <a:pt x="1016000" y="0"/>
                  </a:lnTo>
                  <a:lnTo>
                    <a:pt x="5080000" y="0"/>
                  </a:lnTo>
                  <a:lnTo>
                    <a:pt x="6096000" y="1354666"/>
                  </a:lnTo>
                  <a:lnTo>
                    <a:pt x="0" y="1354666"/>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10" name="Arc 7"/>
            <p:cNvSpPr/>
            <p:nvPr/>
          </p:nvSpPr>
          <p:spPr>
            <a:xfrm rot="1449945">
              <a:off x="1918977" y="2013752"/>
              <a:ext cx="1687439" cy="1687439"/>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11" name="Arc 8"/>
            <p:cNvSpPr/>
            <p:nvPr/>
          </p:nvSpPr>
          <p:spPr>
            <a:xfrm rot="1311995">
              <a:off x="2717692" y="3602674"/>
              <a:ext cx="1687439" cy="1687439"/>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12" name="Straight Connector 9"/>
            <p:cNvCxnSpPr/>
            <p:nvPr/>
          </p:nvCxnSpPr>
          <p:spPr>
            <a:xfrm>
              <a:off x="4936894" y="1952836"/>
              <a:ext cx="0" cy="3336471"/>
            </a:xfrm>
            <a:prstGeom prst="line">
              <a:avLst/>
            </a:prstGeom>
            <a:ln w="1270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b="1" dirty="0">
                <a:solidFill>
                  <a:schemeClr val="bg1">
                    <a:lumMod val="50000"/>
                  </a:schemeClr>
                </a:solidFill>
                <a:latin typeface="微软雅黑" panose="020B0503020204020204" pitchFamily="34" charset="-122"/>
                <a:ea typeface="微软雅黑" panose="020B0503020204020204" pitchFamily="34" charset="-122"/>
              </a:rPr>
              <a:t>let</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与</a:t>
            </a:r>
            <a:r>
              <a:rPr lang="en-US" altLang="zh-CN" sz="1800" b="1" dirty="0">
                <a:solidFill>
                  <a:schemeClr val="bg1">
                    <a:lumMod val="50000"/>
                  </a:schemeClr>
                </a:solidFill>
                <a:latin typeface="微软雅黑" panose="020B0503020204020204" pitchFamily="34" charset="-122"/>
                <a:ea typeface="微软雅黑" panose="020B0503020204020204" pitchFamily="34" charset="-122"/>
              </a:rPr>
              <a:t>const</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关键字</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843395" y="-1540510"/>
            <a:ext cx="6855460" cy="4684395"/>
          </a:xfrm>
          <a:prstGeom prst="rect">
            <a:avLst/>
          </a:prstGeom>
        </p:spPr>
      </p:pic>
      <p:sp>
        <p:nvSpPr>
          <p:cNvPr id="2" name="文本框 1"/>
          <p:cNvSpPr txBox="1"/>
          <p:nvPr/>
        </p:nvSpPr>
        <p:spPr>
          <a:xfrm>
            <a:off x="3702685" y="1156335"/>
            <a:ext cx="5168900" cy="101473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可以把let看成var，只是它定义的变量被限定在了特定范围内才能使用</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，而离开这个范围则无效。（</a:t>
            </a:r>
            <a:r>
              <a:rPr lang="en-US" altLang="zh-CN" sz="1200" dirty="0" smtClean="0">
                <a:solidFill>
                  <a:srgbClr val="FF0000"/>
                </a:solidFill>
                <a:latin typeface="微软雅黑" panose="020B0503020204020204" pitchFamily="34" charset="-122"/>
                <a:ea typeface="微软雅黑" panose="020B0503020204020204" pitchFamily="34" charset="-122"/>
              </a:rPr>
              <a:t>var </a:t>
            </a:r>
            <a:r>
              <a:rPr lang="zh-CN" altLang="en-US" sz="1200" dirty="0" smtClean="0">
                <a:solidFill>
                  <a:srgbClr val="FF0000"/>
                </a:solidFill>
                <a:latin typeface="微软雅黑" panose="020B0503020204020204" pitchFamily="34" charset="-122"/>
                <a:ea typeface="微软雅黑" panose="020B0503020204020204" pitchFamily="34" charset="-122"/>
              </a:rPr>
              <a:t>全局范围有效</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const则很直观，用来定义常量，即无法被更改值的变量</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smtClean="0">
                <a:solidFill>
                  <a:srgbClr val="FF0000"/>
                </a:solidFill>
                <a:latin typeface="微软雅黑" panose="020B0503020204020204" pitchFamily="34" charset="-122"/>
                <a:ea typeface="微软雅黑" panose="020B0503020204020204" pitchFamily="34" charset="-122"/>
              </a:rPr>
              <a:t>修改会报错，只申明不赋值也报错</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3907790" y="2293620"/>
            <a:ext cx="2094865" cy="1568450"/>
          </a:xfrm>
          <a:prstGeom prst="rect">
            <a:avLst/>
          </a:prstGeom>
          <a:noFill/>
          <a:ln>
            <a:solidFill>
              <a:schemeClr val="accent3"/>
            </a:solidFill>
          </a:ln>
        </p:spPr>
        <p:txBody>
          <a:bodyPr wrap="squar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for (</a:t>
            </a:r>
            <a:r>
              <a:rPr lang="zh-CN" altLang="en-US" sz="1200" dirty="0" smtClean="0">
                <a:solidFill>
                  <a:srgbClr val="FF0000"/>
                </a:solidFill>
                <a:latin typeface="微软雅黑" panose="020B0503020204020204" pitchFamily="34" charset="-122"/>
                <a:ea typeface="微软雅黑" panose="020B0503020204020204" pitchFamily="34" charset="-122"/>
              </a:rPr>
              <a:t>let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i=0;i&lt;2;i++)</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console.log(i);//输出: 0,1</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console.log(i);</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//输出：undefined,</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严格模式下会报错</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6304280" y="2293620"/>
            <a:ext cx="2200910" cy="1568450"/>
          </a:xfrm>
          <a:prstGeom prst="rect">
            <a:avLst/>
          </a:prstGeom>
          <a:noFill/>
          <a:ln>
            <a:solidFill>
              <a:schemeClr val="accent3"/>
            </a:solidFill>
          </a:ln>
        </p:spPr>
        <p:txBody>
          <a:bodyPr wrap="squar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let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 = 10;</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var</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b = 1;</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ReferenceError: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smtClean="0">
                <a:solidFill>
                  <a:srgbClr val="FF0000"/>
                </a:solidFill>
                <a:latin typeface="微软雅黑" panose="020B0503020204020204" pitchFamily="34" charset="-122"/>
                <a:ea typeface="微软雅黑" panose="020B0503020204020204" pitchFamily="34" charset="-122"/>
              </a:rPr>
              <a:t>a is not defined.</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b // 1</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par>
                                <p:cTn id="8" presetID="22" presetClass="entr" presetSubtype="4"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down)">
                                      <p:cBhvr>
                                        <p:cTn id="1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3"/>
          <p:cNvSpPr/>
          <p:nvPr/>
        </p:nvSpPr>
        <p:spPr>
          <a:xfrm>
            <a:off x="539353" y="842964"/>
            <a:ext cx="1980419" cy="3744515"/>
          </a:xfrm>
          <a:prstGeom prst="rect">
            <a:avLst/>
          </a:prstGeom>
          <a:blipFill dpi="0" rotWithShape="1">
            <a:blip r:embed="rId1" cstate="print">
              <a:extLst>
                <a:ext uri="{28A0092B-C50C-407E-A947-70E740481C1C}">
                  <a14:useLocalDpi xmlns:a14="http://schemas.microsoft.com/office/drawing/2010/main" val="0"/>
                </a:ext>
              </a:extLst>
            </a:blip>
            <a:srcRect/>
            <a:stretch>
              <a:fillRect b="-3000"/>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 name="Right Triangle 2"/>
          <p:cNvSpPr/>
          <p:nvPr/>
        </p:nvSpPr>
        <p:spPr bwMode="auto">
          <a:xfrm flipH="1" flipV="1">
            <a:off x="539353" y="842963"/>
            <a:ext cx="1980419" cy="1754306"/>
          </a:xfrm>
          <a:prstGeom prst="rtTriangle">
            <a:avLst/>
          </a:prstGeom>
          <a:solidFill>
            <a:schemeClr val="tx2">
              <a:lumMod val="75000"/>
            </a:schemeClr>
          </a:solidFill>
          <a:ln w="19050">
            <a:noFill/>
            <a:round/>
          </a:ln>
        </p:spPr>
        <p:txBody>
          <a:bodyPr anchor="ctr"/>
          <a:lstStyle/>
          <a:p>
            <a:pPr algn="ctr"/>
          </a:p>
        </p:txBody>
      </p:sp>
      <p:sp>
        <p:nvSpPr>
          <p:cNvPr id="7" name="TextBox 5"/>
          <p:cNvSpPr txBox="1"/>
          <p:nvPr/>
        </p:nvSpPr>
        <p:spPr>
          <a:xfrm>
            <a:off x="2580846" y="849497"/>
            <a:ext cx="2106234" cy="461665"/>
          </a:xfrm>
          <a:prstGeom prst="rect">
            <a:avLst/>
          </a:prstGeom>
          <a:noFill/>
        </p:spPr>
        <p:txBody>
          <a:bodyPr wrap="square" lIns="0" tIns="0" rIns="0" bIns="0">
            <a:normAutofit fontScale="92500" lnSpcReduction="20000"/>
          </a:bodyPr>
          <a:lstStyle/>
          <a:p>
            <a:r>
              <a:rPr lang="en-US" altLang="zh-CN" sz="4000" b="1" dirty="0">
                <a:solidFill>
                  <a:schemeClr val="tx2"/>
                </a:solidFill>
              </a:rPr>
              <a:t>CONTENTS</a:t>
            </a:r>
            <a:endParaRPr lang="en-US" altLang="zh-CN" sz="4000" b="1" dirty="0">
              <a:solidFill>
                <a:schemeClr val="tx2"/>
              </a:solidFill>
            </a:endParaRPr>
          </a:p>
        </p:txBody>
      </p:sp>
      <p:sp>
        <p:nvSpPr>
          <p:cNvPr id="8" name="TextBox 6"/>
          <p:cNvSpPr txBox="1"/>
          <p:nvPr/>
        </p:nvSpPr>
        <p:spPr>
          <a:xfrm>
            <a:off x="4253893" y="1653631"/>
            <a:ext cx="285174" cy="530915"/>
          </a:xfrm>
          <a:prstGeom prst="rect">
            <a:avLst/>
          </a:prstGeom>
          <a:noFill/>
        </p:spPr>
        <p:txBody>
          <a:bodyPr wrap="none" anchor="ctr">
            <a:normAutofit fontScale="85000" lnSpcReduction="20000"/>
          </a:bodyPr>
          <a:lstStyle/>
          <a:p>
            <a:pPr algn="ctr"/>
            <a:r>
              <a:rPr lang="en-US" altLang="zh-CN" sz="4000">
                <a:solidFill>
                  <a:schemeClr val="accent1">
                    <a:lumMod val="100000"/>
                  </a:schemeClr>
                </a:solidFill>
                <a:latin typeface="Impact" panose="020B0806030902050204" pitchFamily="34" charset="0"/>
              </a:rPr>
              <a:t>1</a:t>
            </a:r>
            <a:endParaRPr lang="en-US" altLang="zh-CN" sz="4000">
              <a:solidFill>
                <a:schemeClr val="accent1">
                  <a:lumMod val="100000"/>
                </a:schemeClr>
              </a:solidFill>
              <a:latin typeface="Impact" panose="020B0806030902050204" pitchFamily="34" charset="0"/>
            </a:endParaRPr>
          </a:p>
        </p:txBody>
      </p:sp>
      <p:sp>
        <p:nvSpPr>
          <p:cNvPr id="9" name="TextBox 7"/>
          <p:cNvSpPr txBox="1"/>
          <p:nvPr/>
        </p:nvSpPr>
        <p:spPr>
          <a:xfrm>
            <a:off x="4230449" y="2408833"/>
            <a:ext cx="332063" cy="530915"/>
          </a:xfrm>
          <a:prstGeom prst="rect">
            <a:avLst/>
          </a:prstGeom>
          <a:noFill/>
        </p:spPr>
        <p:txBody>
          <a:bodyPr wrap="none" anchor="ctr">
            <a:normAutofit fontScale="85000" lnSpcReduction="20000"/>
          </a:bodyPr>
          <a:lstStyle/>
          <a:p>
            <a:pPr algn="ctr"/>
            <a:r>
              <a:rPr lang="en-US" altLang="zh-CN" sz="4000">
                <a:solidFill>
                  <a:schemeClr val="accent2">
                    <a:lumMod val="100000"/>
                  </a:schemeClr>
                </a:solidFill>
                <a:latin typeface="Impact" panose="020B0806030902050204" pitchFamily="34" charset="0"/>
              </a:rPr>
              <a:t>2</a:t>
            </a:r>
            <a:endParaRPr lang="en-US" altLang="zh-CN" sz="4000">
              <a:solidFill>
                <a:schemeClr val="accent2">
                  <a:lumMod val="100000"/>
                </a:schemeClr>
              </a:solidFill>
              <a:latin typeface="Impact" panose="020B0806030902050204" pitchFamily="34" charset="0"/>
            </a:endParaRPr>
          </a:p>
        </p:txBody>
      </p:sp>
      <p:sp>
        <p:nvSpPr>
          <p:cNvPr id="10" name="TextBox 8"/>
          <p:cNvSpPr txBox="1"/>
          <p:nvPr/>
        </p:nvSpPr>
        <p:spPr>
          <a:xfrm>
            <a:off x="4225039" y="3164034"/>
            <a:ext cx="342882" cy="530915"/>
          </a:xfrm>
          <a:prstGeom prst="rect">
            <a:avLst/>
          </a:prstGeom>
          <a:noFill/>
        </p:spPr>
        <p:txBody>
          <a:bodyPr wrap="none" anchor="ctr">
            <a:normAutofit fontScale="85000" lnSpcReduction="20000"/>
          </a:bodyPr>
          <a:lstStyle/>
          <a:p>
            <a:pPr algn="ctr"/>
            <a:r>
              <a:rPr lang="en-US" altLang="zh-CN" sz="4000">
                <a:solidFill>
                  <a:schemeClr val="accent3">
                    <a:lumMod val="100000"/>
                  </a:schemeClr>
                </a:solidFill>
                <a:latin typeface="Impact" panose="020B0806030902050204" pitchFamily="34" charset="0"/>
              </a:rPr>
              <a:t>3</a:t>
            </a:r>
            <a:endParaRPr lang="en-US" altLang="zh-CN" sz="4000">
              <a:solidFill>
                <a:schemeClr val="accent3">
                  <a:lumMod val="100000"/>
                </a:schemeClr>
              </a:solidFill>
              <a:latin typeface="Impact" panose="020B0806030902050204" pitchFamily="34" charset="0"/>
            </a:endParaRPr>
          </a:p>
        </p:txBody>
      </p:sp>
      <p:sp>
        <p:nvSpPr>
          <p:cNvPr id="11" name="TextBox 9"/>
          <p:cNvSpPr txBox="1"/>
          <p:nvPr/>
        </p:nvSpPr>
        <p:spPr>
          <a:xfrm>
            <a:off x="4231050" y="3919235"/>
            <a:ext cx="330860" cy="530915"/>
          </a:xfrm>
          <a:prstGeom prst="rect">
            <a:avLst/>
          </a:prstGeom>
          <a:noFill/>
        </p:spPr>
        <p:txBody>
          <a:bodyPr wrap="none" anchor="ctr">
            <a:normAutofit fontScale="85000" lnSpcReduction="20000"/>
          </a:bodyPr>
          <a:lstStyle/>
          <a:p>
            <a:pPr algn="ctr"/>
            <a:r>
              <a:rPr lang="en-US" altLang="zh-CN" sz="4000">
                <a:solidFill>
                  <a:schemeClr val="accent4">
                    <a:lumMod val="100000"/>
                  </a:schemeClr>
                </a:solidFill>
                <a:latin typeface="Impact" panose="020B0806030902050204" pitchFamily="34" charset="0"/>
              </a:rPr>
              <a:t>4</a:t>
            </a:r>
            <a:endParaRPr lang="en-US" altLang="zh-CN" sz="4000">
              <a:solidFill>
                <a:schemeClr val="accent4">
                  <a:lumMod val="100000"/>
                </a:schemeClr>
              </a:solidFill>
              <a:latin typeface="Impact" panose="020B0806030902050204" pitchFamily="34" charset="0"/>
            </a:endParaRPr>
          </a:p>
        </p:txBody>
      </p:sp>
      <p:grpSp>
        <p:nvGrpSpPr>
          <p:cNvPr id="12" name="Group 10"/>
          <p:cNvGrpSpPr/>
          <p:nvPr/>
        </p:nvGrpSpPr>
        <p:grpSpPr>
          <a:xfrm>
            <a:off x="4490991" y="1707242"/>
            <a:ext cx="2971931" cy="423059"/>
            <a:chOff x="3943834" y="703562"/>
            <a:chExt cx="3962574" cy="564079"/>
          </a:xfrm>
        </p:grpSpPr>
        <p:sp>
          <p:nvSpPr>
            <p:cNvPr id="22" name="TextBox 11"/>
            <p:cNvSpPr txBox="1"/>
            <p:nvPr/>
          </p:nvSpPr>
          <p:spPr>
            <a:xfrm>
              <a:off x="3943834" y="703562"/>
              <a:ext cx="3962574" cy="242864"/>
            </a:xfrm>
            <a:prstGeom prst="rect">
              <a:avLst/>
            </a:prstGeom>
            <a:noFill/>
          </p:spPr>
          <p:txBody>
            <a:bodyPr wrap="none" lIns="360000" tIns="0" rIns="0" bIns="0" anchor="b" anchorCtr="0">
              <a:normAutofit fontScale="75000" lnSpcReduction="20000"/>
            </a:bodyPr>
            <a:lstStyle/>
            <a:p>
              <a:r>
                <a:rPr lang="en-US" altLang="zh-CN" sz="1600" b="1" dirty="0">
                  <a:solidFill>
                    <a:schemeClr val="accent1">
                      <a:lumMod val="100000"/>
                    </a:schemeClr>
                  </a:solidFill>
                </a:rPr>
                <a:t>ESMAScript6.0 </a:t>
              </a:r>
              <a:r>
                <a:rPr lang="zh-CN" altLang="en-US" sz="1600" b="1" dirty="0">
                  <a:solidFill>
                    <a:schemeClr val="accent1">
                      <a:lumMod val="100000"/>
                    </a:schemeClr>
                  </a:solidFill>
                </a:rPr>
                <a:t>是什么？</a:t>
              </a:r>
              <a:endParaRPr lang="zh-CN" altLang="en-US" sz="1600" b="1" dirty="0">
                <a:solidFill>
                  <a:schemeClr val="accent1">
                    <a:lumMod val="100000"/>
                  </a:schemeClr>
                </a:solidFill>
              </a:endParaRPr>
            </a:p>
          </p:txBody>
        </p:sp>
        <p:sp>
          <p:nvSpPr>
            <p:cNvPr id="23" name="TextBox 12"/>
            <p:cNvSpPr txBox="1"/>
            <p:nvPr/>
          </p:nvSpPr>
          <p:spPr>
            <a:xfrm>
              <a:off x="3943834" y="947273"/>
              <a:ext cx="3962574" cy="320368"/>
            </a:xfrm>
            <a:prstGeom prst="rect">
              <a:avLst/>
            </a:prstGeom>
          </p:spPr>
          <p:txBody>
            <a:bodyPr vert="horz" wrap="square" lIns="360000" tIns="0" rIns="0" bIns="0" anchor="ctr" anchorCtr="0"/>
            <a:lstStyle/>
            <a:p>
              <a:pPr algn="l">
                <a:lnSpc>
                  <a:spcPct val="120000"/>
                </a:lnSpc>
              </a:pPr>
              <a:r>
                <a:rPr lang="zh-CN" altLang="en-US" sz="800">
                  <a:solidFill>
                    <a:schemeClr val="dk1">
                      <a:lumMod val="100000"/>
                    </a:schemeClr>
                  </a:solidFill>
                </a:rPr>
                <a:t>ECMAScript 和 JavaScript 的关系？</a:t>
              </a:r>
              <a:endParaRPr lang="zh-CN" altLang="en-US" sz="800">
                <a:solidFill>
                  <a:schemeClr val="dk1">
                    <a:lumMod val="100000"/>
                  </a:schemeClr>
                </a:solidFill>
              </a:endParaRPr>
            </a:p>
          </p:txBody>
        </p:sp>
      </p:grpSp>
      <p:grpSp>
        <p:nvGrpSpPr>
          <p:cNvPr id="13" name="Group 13"/>
          <p:cNvGrpSpPr/>
          <p:nvPr/>
        </p:nvGrpSpPr>
        <p:grpSpPr>
          <a:xfrm>
            <a:off x="4490991" y="2286105"/>
            <a:ext cx="3249361" cy="598762"/>
            <a:chOff x="3943834" y="469292"/>
            <a:chExt cx="4332481" cy="798349"/>
          </a:xfrm>
        </p:grpSpPr>
        <p:sp>
          <p:nvSpPr>
            <p:cNvPr id="20" name="TextBox 14"/>
            <p:cNvSpPr txBox="1"/>
            <p:nvPr/>
          </p:nvSpPr>
          <p:spPr>
            <a:xfrm>
              <a:off x="3943834" y="469292"/>
              <a:ext cx="4332481" cy="477981"/>
            </a:xfrm>
            <a:prstGeom prst="rect">
              <a:avLst/>
            </a:prstGeom>
            <a:noFill/>
          </p:spPr>
          <p:txBody>
            <a:bodyPr wrap="none" lIns="360000" tIns="0" rIns="0" bIns="0" anchor="b" anchorCtr="0">
              <a:normAutofit fontScale="70000"/>
            </a:bodyPr>
            <a:lstStyle/>
            <a:p>
              <a:endParaRPr lang="zh-CN" altLang="en-US" sz="1600" b="1" dirty="0">
                <a:solidFill>
                  <a:schemeClr val="accent2">
                    <a:lumMod val="100000"/>
                  </a:schemeClr>
                </a:solidFill>
              </a:endParaRPr>
            </a:p>
            <a:p>
              <a:r>
                <a:rPr lang="en-US" altLang="zh-CN" sz="1600" b="1" dirty="0">
                  <a:solidFill>
                    <a:schemeClr val="accent2">
                      <a:lumMod val="100000"/>
                    </a:schemeClr>
                  </a:solidFill>
                </a:rPr>
                <a:t>ES6 </a:t>
              </a:r>
              <a:r>
                <a:rPr lang="zh-CN" altLang="en-US" sz="1600" b="1" dirty="0">
                  <a:solidFill>
                    <a:schemeClr val="accent2">
                      <a:lumMod val="100000"/>
                    </a:schemeClr>
                  </a:solidFill>
                </a:rPr>
                <a:t>常用特性概述</a:t>
              </a:r>
              <a:endParaRPr lang="zh-CN" altLang="en-US" sz="1600" b="1" dirty="0">
                <a:solidFill>
                  <a:schemeClr val="accent2">
                    <a:lumMod val="100000"/>
                  </a:schemeClr>
                </a:solidFill>
              </a:endParaRPr>
            </a:p>
          </p:txBody>
        </p:sp>
        <p:sp>
          <p:nvSpPr>
            <p:cNvPr id="21" name="TextBox 15"/>
            <p:cNvSpPr txBox="1"/>
            <p:nvPr/>
          </p:nvSpPr>
          <p:spPr>
            <a:xfrm>
              <a:off x="3943834" y="947273"/>
              <a:ext cx="3962574" cy="320368"/>
            </a:xfrm>
            <a:prstGeom prst="rect">
              <a:avLst/>
            </a:prstGeom>
          </p:spPr>
          <p:txBody>
            <a:bodyPr vert="horz" wrap="square" lIns="360000" tIns="0" rIns="0" bIns="0" anchor="ctr" anchorCtr="0"/>
            <a:lstStyle/>
            <a:p>
              <a:pPr algn="l">
                <a:lnSpc>
                  <a:spcPct val="120000"/>
                </a:lnSpc>
              </a:pPr>
              <a:r>
                <a:rPr lang="zh-CN" altLang="en-US" sz="800">
                  <a:solidFill>
                    <a:schemeClr val="dk1">
                      <a:lumMod val="100000"/>
                    </a:schemeClr>
                  </a:solidFill>
                </a:rPr>
                <a:t>一句话重要特性概述特性</a:t>
              </a:r>
              <a:endParaRPr lang="zh-CN" altLang="en-US" sz="800">
                <a:solidFill>
                  <a:schemeClr val="dk1">
                    <a:lumMod val="100000"/>
                  </a:schemeClr>
                </a:solidFill>
              </a:endParaRPr>
            </a:p>
          </p:txBody>
        </p:sp>
      </p:grpSp>
      <p:grpSp>
        <p:nvGrpSpPr>
          <p:cNvPr id="14" name="Group 16"/>
          <p:cNvGrpSpPr/>
          <p:nvPr/>
        </p:nvGrpSpPr>
        <p:grpSpPr>
          <a:xfrm>
            <a:off x="4490991" y="3218279"/>
            <a:ext cx="2971931" cy="422424"/>
            <a:chOff x="3943834" y="704409"/>
            <a:chExt cx="3962574" cy="563232"/>
          </a:xfrm>
        </p:grpSpPr>
        <p:sp>
          <p:nvSpPr>
            <p:cNvPr id="18" name="TextBox 17"/>
            <p:cNvSpPr txBox="1"/>
            <p:nvPr/>
          </p:nvSpPr>
          <p:spPr>
            <a:xfrm>
              <a:off x="3943834" y="704409"/>
              <a:ext cx="3962574" cy="242864"/>
            </a:xfrm>
            <a:prstGeom prst="rect">
              <a:avLst/>
            </a:prstGeom>
            <a:noFill/>
          </p:spPr>
          <p:txBody>
            <a:bodyPr wrap="none" lIns="360000" tIns="0" rIns="0" bIns="0" anchor="b" anchorCtr="0">
              <a:normAutofit fontScale="75000" lnSpcReduction="20000"/>
            </a:bodyPr>
            <a:lstStyle/>
            <a:p>
              <a:r>
                <a:rPr lang="en-US" altLang="zh-CN" sz="1600" b="1" dirty="0">
                  <a:solidFill>
                    <a:schemeClr val="accent3">
                      <a:lumMod val="100000"/>
                    </a:schemeClr>
                  </a:solidFill>
                </a:rPr>
                <a:t>ES6 </a:t>
              </a:r>
              <a:r>
                <a:rPr lang="zh-CN" altLang="en-US" sz="1600" b="1" dirty="0">
                  <a:solidFill>
                    <a:schemeClr val="accent3">
                      <a:lumMod val="100000"/>
                    </a:schemeClr>
                  </a:solidFill>
                </a:rPr>
                <a:t>常用特性使用简述</a:t>
              </a:r>
              <a:endParaRPr lang="zh-CN" altLang="en-US" sz="1600" b="1" dirty="0">
                <a:solidFill>
                  <a:schemeClr val="accent3">
                    <a:lumMod val="100000"/>
                  </a:schemeClr>
                </a:solidFill>
              </a:endParaRPr>
            </a:p>
          </p:txBody>
        </p:sp>
        <p:sp>
          <p:nvSpPr>
            <p:cNvPr id="19" name="TextBox 18"/>
            <p:cNvSpPr txBox="1"/>
            <p:nvPr/>
          </p:nvSpPr>
          <p:spPr>
            <a:xfrm>
              <a:off x="3943834" y="947273"/>
              <a:ext cx="3962574" cy="320368"/>
            </a:xfrm>
            <a:prstGeom prst="rect">
              <a:avLst/>
            </a:prstGeom>
          </p:spPr>
          <p:txBody>
            <a:bodyPr vert="horz" wrap="square" lIns="360000" tIns="0" rIns="0" bIns="0" anchor="ctr" anchorCtr="0"/>
            <a:lstStyle/>
            <a:p>
              <a:pPr algn="l">
                <a:lnSpc>
                  <a:spcPct val="120000"/>
                </a:lnSpc>
              </a:pPr>
              <a:r>
                <a:rPr lang="zh-CN" altLang="en-US" sz="800">
                  <a:solidFill>
                    <a:schemeClr val="dk1">
                      <a:lumMod val="100000"/>
                    </a:schemeClr>
                  </a:solidFill>
                </a:rPr>
                <a:t>各个特性基本语法使用</a:t>
              </a:r>
              <a:endParaRPr lang="zh-CN" altLang="en-US" sz="800">
                <a:solidFill>
                  <a:schemeClr val="dk1">
                    <a:lumMod val="100000"/>
                  </a:schemeClr>
                </a:solidFill>
              </a:endParaRPr>
            </a:p>
          </p:txBody>
        </p:sp>
      </p:grpSp>
      <p:grpSp>
        <p:nvGrpSpPr>
          <p:cNvPr id="15" name="Group 19"/>
          <p:cNvGrpSpPr/>
          <p:nvPr/>
        </p:nvGrpSpPr>
        <p:grpSpPr>
          <a:xfrm>
            <a:off x="4490991" y="3973480"/>
            <a:ext cx="2971931" cy="422424"/>
            <a:chOff x="3943834" y="704409"/>
            <a:chExt cx="3962574" cy="563232"/>
          </a:xfrm>
        </p:grpSpPr>
        <p:sp>
          <p:nvSpPr>
            <p:cNvPr id="16" name="TextBox 20"/>
            <p:cNvSpPr txBox="1"/>
            <p:nvPr/>
          </p:nvSpPr>
          <p:spPr>
            <a:xfrm>
              <a:off x="3943834" y="704409"/>
              <a:ext cx="3962574" cy="242864"/>
            </a:xfrm>
            <a:prstGeom prst="rect">
              <a:avLst/>
            </a:prstGeom>
            <a:noFill/>
          </p:spPr>
          <p:txBody>
            <a:bodyPr wrap="none" lIns="360000" tIns="0" rIns="0" bIns="0" anchor="b" anchorCtr="0">
              <a:normAutofit fontScale="75000" lnSpcReduction="20000"/>
            </a:bodyPr>
            <a:lstStyle/>
            <a:p>
              <a:r>
                <a:rPr lang="zh-CN" altLang="en-US" sz="1600" b="1" dirty="0">
                  <a:solidFill>
                    <a:schemeClr val="accent4">
                      <a:lumMod val="100000"/>
                    </a:schemeClr>
                  </a:solidFill>
                </a:rPr>
                <a:t>推荐博客</a:t>
              </a:r>
              <a:endParaRPr lang="zh-CN" altLang="en-US" sz="1600" b="1" dirty="0">
                <a:solidFill>
                  <a:schemeClr val="accent4">
                    <a:lumMod val="100000"/>
                  </a:schemeClr>
                </a:solidFill>
              </a:endParaRPr>
            </a:p>
          </p:txBody>
        </p:sp>
        <p:sp>
          <p:nvSpPr>
            <p:cNvPr id="17" name="TextBox 21"/>
            <p:cNvSpPr txBox="1"/>
            <p:nvPr/>
          </p:nvSpPr>
          <p:spPr>
            <a:xfrm>
              <a:off x="3943834" y="947273"/>
              <a:ext cx="3962574" cy="320368"/>
            </a:xfrm>
            <a:prstGeom prst="rect">
              <a:avLst/>
            </a:prstGeom>
          </p:spPr>
          <p:txBody>
            <a:bodyPr vert="horz" wrap="square" lIns="360000" tIns="0" rIns="0" bIns="0" anchor="ctr" anchorCtr="0"/>
            <a:lstStyle/>
            <a:p>
              <a:pPr algn="l">
                <a:lnSpc>
                  <a:spcPct val="120000"/>
                </a:lnSpc>
              </a:pPr>
              <a:r>
                <a:rPr lang="zh-CN" altLang="en-US" sz="800">
                  <a:solidFill>
                    <a:schemeClr val="dk1">
                      <a:lumMod val="100000"/>
                    </a:schemeClr>
                  </a:solidFill>
                </a:rPr>
                <a:t>邧一峰es6入门指南</a:t>
              </a:r>
              <a:endParaRPr lang="zh-CN" altLang="en-US" sz="800">
                <a:solidFill>
                  <a:schemeClr val="dk1">
                    <a:lumMod val="100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fill="hold"/>
                                        <p:tgtEl>
                                          <p:spTgt spid="9"/>
                                        </p:tgtEl>
                                        <p:attrNameLst>
                                          <p:attrName>ppt_x</p:attrName>
                                        </p:attrNameLst>
                                      </p:cBhvr>
                                      <p:tavLst>
                                        <p:tav tm="0">
                                          <p:val>
                                            <p:strVal val="#ppt_x"/>
                                          </p:val>
                                        </p:tav>
                                        <p:tav tm="100000">
                                          <p:val>
                                            <p:strVal val="#ppt_x"/>
                                          </p:val>
                                        </p:tav>
                                      </p:tavLst>
                                    </p:anim>
                                    <p:anim calcmode="lin" valueType="num">
                                      <p:cBhvr additive="base">
                                        <p:cTn id="28" dur="500" fill="hold"/>
                                        <p:tgtEl>
                                          <p:spTgt spid="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additive="base">
                                        <p:cTn id="47" dur="500" fill="hold"/>
                                        <p:tgtEl>
                                          <p:spTgt spid="14"/>
                                        </p:tgtEl>
                                        <p:attrNameLst>
                                          <p:attrName>ppt_x</p:attrName>
                                        </p:attrNameLst>
                                      </p:cBhvr>
                                      <p:tavLst>
                                        <p:tav tm="0">
                                          <p:val>
                                            <p:strVal val="#ppt_x"/>
                                          </p:val>
                                        </p:tav>
                                        <p:tav tm="100000">
                                          <p:val>
                                            <p:strVal val="#ppt_x"/>
                                          </p:val>
                                        </p:tav>
                                      </p:tavLst>
                                    </p:anim>
                                    <p:anim calcmode="lin" valueType="num">
                                      <p:cBhvr additive="base">
                                        <p:cTn id="48" dur="500" fill="hold"/>
                                        <p:tgtEl>
                                          <p:spTgt spid="14"/>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5"/>
                                        </p:tgtEl>
                                        <p:attrNameLst>
                                          <p:attrName>style.visibility</p:attrName>
                                        </p:attrNameLst>
                                      </p:cBhvr>
                                      <p:to>
                                        <p:strVal val="visible"/>
                                      </p:to>
                                    </p:set>
                                    <p:anim calcmode="lin" valueType="num">
                                      <p:cBhvr additive="base">
                                        <p:cTn id="51" dur="500" fill="hold"/>
                                        <p:tgtEl>
                                          <p:spTgt spid="15"/>
                                        </p:tgtEl>
                                        <p:attrNameLst>
                                          <p:attrName>ppt_x</p:attrName>
                                        </p:attrNameLst>
                                      </p:cBhvr>
                                      <p:tavLst>
                                        <p:tav tm="0">
                                          <p:val>
                                            <p:strVal val="#ppt_x"/>
                                          </p:val>
                                        </p:tav>
                                        <p:tav tm="100000">
                                          <p:val>
                                            <p:strVal val="#ppt_x"/>
                                          </p:val>
                                        </p:tav>
                                      </p:tavLst>
                                    </p:anim>
                                    <p:anim calcmode="lin" valueType="num">
                                      <p:cBhvr additive="base">
                                        <p:cTn id="5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p:bldP spid="8" grpId="0"/>
      <p:bldP spid="9" grpId="0"/>
      <p:bldP spid="10"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478c2fb4-bfc7-4a91-8b33-491b58f3ec75"/>
          <p:cNvGrpSpPr>
            <a:grpSpLocks noChangeAspect="1"/>
          </p:cNvGrpSpPr>
          <p:nvPr/>
        </p:nvGrpSpPr>
        <p:grpSpPr>
          <a:xfrm>
            <a:off x="464185" y="741680"/>
            <a:ext cx="4088765" cy="2461260"/>
            <a:chOff x="4002330" y="1376773"/>
            <a:chExt cx="7269629" cy="4375601"/>
          </a:xfrm>
        </p:grpSpPr>
        <p:sp>
          <p:nvSpPr>
            <p:cNvPr id="7" name="Arc 15"/>
            <p:cNvSpPr/>
            <p:nvPr/>
          </p:nvSpPr>
          <p:spPr>
            <a:xfrm flipH="1">
              <a:off x="6186295" y="2232300"/>
              <a:ext cx="5085664" cy="1572411"/>
            </a:xfrm>
            <a:prstGeom prst="arc">
              <a:avLst>
                <a:gd name="adj1" fmla="val 12596661"/>
                <a:gd name="adj2" fmla="val 20457581"/>
              </a:avLst>
            </a:prstGeom>
            <a:ln w="12700">
              <a:solidFill>
                <a:schemeClr val="tx2"/>
              </a:solidFill>
              <a:prstDash val="sysDot"/>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8" name="Arc 18"/>
            <p:cNvSpPr/>
            <p:nvPr/>
          </p:nvSpPr>
          <p:spPr>
            <a:xfrm rot="700111">
              <a:off x="6182744" y="2475663"/>
              <a:ext cx="3090363" cy="1611576"/>
            </a:xfrm>
            <a:prstGeom prst="arc">
              <a:avLst>
                <a:gd name="adj1" fmla="val 12596661"/>
                <a:gd name="adj2" fmla="val 20993129"/>
              </a:avLst>
            </a:prstGeom>
            <a:ln w="12700">
              <a:solidFill>
                <a:schemeClr val="tx2"/>
              </a:solidFill>
              <a:prstDash val="sysDot"/>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9" name="Arc 21"/>
            <p:cNvSpPr/>
            <p:nvPr/>
          </p:nvSpPr>
          <p:spPr>
            <a:xfrm rot="700111">
              <a:off x="6053073" y="2419202"/>
              <a:ext cx="2249777" cy="3048407"/>
            </a:xfrm>
            <a:prstGeom prst="arc">
              <a:avLst>
                <a:gd name="adj1" fmla="val 13745913"/>
                <a:gd name="adj2" fmla="val 525263"/>
              </a:avLst>
            </a:prstGeom>
            <a:ln w="12700">
              <a:solidFill>
                <a:schemeClr val="tx2"/>
              </a:solidFill>
              <a:prstDash val="sysDot"/>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13" name="Rectangle 25"/>
            <p:cNvSpPr/>
            <p:nvPr/>
          </p:nvSpPr>
          <p:spPr>
            <a:xfrm>
              <a:off x="7520184" y="5444597"/>
              <a:ext cx="1261884" cy="307777"/>
            </a:xfrm>
            <a:prstGeom prst="rect">
              <a:avLst/>
            </a:prstGeom>
          </p:spPr>
          <p:txBody>
            <a:bodyPr wrap="none"/>
            <a:lstStyle/>
            <a:p>
              <a:pPr algn="ctr"/>
              <a:r>
                <a:rPr lang="en-US" altLang="zh-CN" sz="1200" b="1">
                  <a:solidFill>
                    <a:schemeClr val="accent4"/>
                  </a:solidFill>
                </a:rPr>
                <a:t>generator</a:t>
              </a:r>
              <a:endParaRPr lang="en-US" altLang="zh-CN" sz="1200" b="1">
                <a:solidFill>
                  <a:schemeClr val="accent4"/>
                </a:solidFill>
              </a:endParaRPr>
            </a:p>
          </p:txBody>
        </p:sp>
        <p:sp>
          <p:nvSpPr>
            <p:cNvPr id="14" name="Rectangle 26"/>
            <p:cNvSpPr/>
            <p:nvPr/>
          </p:nvSpPr>
          <p:spPr>
            <a:xfrm>
              <a:off x="8922423" y="4388420"/>
              <a:ext cx="1261884" cy="307777"/>
            </a:xfrm>
            <a:prstGeom prst="rect">
              <a:avLst/>
            </a:prstGeom>
          </p:spPr>
          <p:txBody>
            <a:bodyPr wrap="none"/>
            <a:lstStyle/>
            <a:p>
              <a:pPr algn="ctr"/>
              <a:r>
                <a:rPr lang="en-US" altLang="zh-CN" sz="1200" b="1">
                  <a:solidFill>
                    <a:schemeClr val="accent5"/>
                  </a:solidFill>
                </a:rPr>
                <a:t>iterator</a:t>
              </a:r>
              <a:endParaRPr lang="en-US" altLang="zh-CN" sz="1200" b="1">
                <a:solidFill>
                  <a:schemeClr val="accent5"/>
                </a:solidFill>
              </a:endParaRPr>
            </a:p>
          </p:txBody>
        </p:sp>
        <p:sp>
          <p:nvSpPr>
            <p:cNvPr id="15" name="Rectangle 27"/>
            <p:cNvSpPr/>
            <p:nvPr/>
          </p:nvSpPr>
          <p:spPr>
            <a:xfrm>
              <a:off x="9883975" y="2800137"/>
              <a:ext cx="1261884" cy="307777"/>
            </a:xfrm>
            <a:prstGeom prst="rect">
              <a:avLst/>
            </a:prstGeom>
          </p:spPr>
          <p:txBody>
            <a:bodyPr wrap="none"/>
            <a:lstStyle/>
            <a:p>
              <a:pPr algn="ctr"/>
              <a:r>
                <a:rPr lang="en-US" altLang="zh-CN" sz="1200" b="1">
                  <a:solidFill>
                    <a:schemeClr val="accent6"/>
                  </a:solidFill>
                </a:rPr>
                <a:t>for  of</a:t>
              </a:r>
              <a:endParaRPr lang="en-US" altLang="zh-CN" sz="1200" b="1">
                <a:solidFill>
                  <a:schemeClr val="accent6"/>
                </a:solidFill>
              </a:endParaRPr>
            </a:p>
          </p:txBody>
        </p:sp>
        <p:grpSp>
          <p:nvGrpSpPr>
            <p:cNvPr id="39" name="Group 36"/>
            <p:cNvGrpSpPr/>
            <p:nvPr/>
          </p:nvGrpSpPr>
          <p:grpSpPr>
            <a:xfrm rot="0">
              <a:off x="4002330" y="4728344"/>
              <a:ext cx="373942" cy="371717"/>
              <a:chOff x="3563938" y="1050925"/>
              <a:chExt cx="266700" cy="265113"/>
            </a:xfrm>
            <a:solidFill>
              <a:schemeClr val="bg1"/>
            </a:solidFill>
          </p:grpSpPr>
          <p:sp>
            <p:nvSpPr>
              <p:cNvPr id="40" name="Freeform: Shape 37"/>
              <p:cNvSpPr/>
              <p:nvPr/>
            </p:nvSpPr>
            <p:spPr bwMode="auto">
              <a:xfrm>
                <a:off x="3563938" y="1244600"/>
                <a:ext cx="69850" cy="7143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Rectangle 38"/>
              <p:cNvSpPr/>
              <p:nvPr/>
            </p:nvSpPr>
            <p:spPr bwMode="auto">
              <a:xfrm>
                <a:off x="3633788" y="1284288"/>
                <a:ext cx="1588" cy="1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44" name="Freeform: Shape 41"/>
              <p:cNvSpPr/>
              <p:nvPr/>
            </p:nvSpPr>
            <p:spPr bwMode="auto">
              <a:xfrm>
                <a:off x="3775075" y="1050925"/>
                <a:ext cx="55563" cy="52388"/>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9" name="Group 10"/>
            <p:cNvGrpSpPr/>
            <p:nvPr/>
          </p:nvGrpSpPr>
          <p:grpSpPr>
            <a:xfrm>
              <a:off x="7668545" y="4479513"/>
              <a:ext cx="965083" cy="965083"/>
              <a:chOff x="7668545" y="4479513"/>
              <a:chExt cx="965083" cy="965083"/>
            </a:xfrm>
          </p:grpSpPr>
          <p:sp>
            <p:nvSpPr>
              <p:cNvPr id="36" name="Oval 44"/>
              <p:cNvSpPr/>
              <p:nvPr/>
            </p:nvSpPr>
            <p:spPr>
              <a:xfrm>
                <a:off x="7668545" y="4479513"/>
                <a:ext cx="965083" cy="96508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7" name="Freeform: Shape 45"/>
              <p:cNvSpPr/>
              <p:nvPr/>
            </p:nvSpPr>
            <p:spPr bwMode="auto">
              <a:xfrm>
                <a:off x="7934046" y="4762289"/>
                <a:ext cx="474812" cy="393021"/>
              </a:xfrm>
              <a:custGeom>
                <a:avLst/>
                <a:gdLst>
                  <a:gd name="T0" fmla="*/ 260 w 287"/>
                  <a:gd name="T1" fmla="*/ 78 h 237"/>
                  <a:gd name="T2" fmla="*/ 244 w 287"/>
                  <a:gd name="T3" fmla="*/ 94 h 237"/>
                  <a:gd name="T4" fmla="*/ 260 w 287"/>
                  <a:gd name="T5" fmla="*/ 111 h 237"/>
                  <a:gd name="T6" fmla="*/ 277 w 287"/>
                  <a:gd name="T7" fmla="*/ 94 h 237"/>
                  <a:gd name="T8" fmla="*/ 260 w 287"/>
                  <a:gd name="T9" fmla="*/ 78 h 237"/>
                  <a:gd name="T10" fmla="*/ 27 w 287"/>
                  <a:gd name="T11" fmla="*/ 78 h 237"/>
                  <a:gd name="T12" fmla="*/ 11 w 287"/>
                  <a:gd name="T13" fmla="*/ 94 h 237"/>
                  <a:gd name="T14" fmla="*/ 27 w 287"/>
                  <a:gd name="T15" fmla="*/ 111 h 237"/>
                  <a:gd name="T16" fmla="*/ 43 w 287"/>
                  <a:gd name="T17" fmla="*/ 94 h 237"/>
                  <a:gd name="T18" fmla="*/ 27 w 287"/>
                  <a:gd name="T19" fmla="*/ 78 h 237"/>
                  <a:gd name="T20" fmla="*/ 212 w 287"/>
                  <a:gd name="T21" fmla="*/ 49 h 237"/>
                  <a:gd name="T22" fmla="*/ 188 w 287"/>
                  <a:gd name="T23" fmla="*/ 73 h 237"/>
                  <a:gd name="T24" fmla="*/ 212 w 287"/>
                  <a:gd name="T25" fmla="*/ 97 h 237"/>
                  <a:gd name="T26" fmla="*/ 236 w 287"/>
                  <a:gd name="T27" fmla="*/ 73 h 237"/>
                  <a:gd name="T28" fmla="*/ 212 w 287"/>
                  <a:gd name="T29" fmla="*/ 49 h 237"/>
                  <a:gd name="T30" fmla="*/ 287 w 287"/>
                  <a:gd name="T31" fmla="*/ 196 h 237"/>
                  <a:gd name="T32" fmla="*/ 259 w 287"/>
                  <a:gd name="T33" fmla="*/ 196 h 237"/>
                  <a:gd name="T34" fmla="*/ 259 w 287"/>
                  <a:gd name="T35" fmla="*/ 145 h 237"/>
                  <a:gd name="T36" fmla="*/ 253 w 287"/>
                  <a:gd name="T37" fmla="*/ 121 h 237"/>
                  <a:gd name="T38" fmla="*/ 260 w 287"/>
                  <a:gd name="T39" fmla="*/ 120 h 237"/>
                  <a:gd name="T40" fmla="*/ 287 w 287"/>
                  <a:gd name="T41" fmla="*/ 147 h 237"/>
                  <a:gd name="T42" fmla="*/ 287 w 287"/>
                  <a:gd name="T43" fmla="*/ 196 h 237"/>
                  <a:gd name="T44" fmla="*/ 75 w 287"/>
                  <a:gd name="T45" fmla="*/ 49 h 237"/>
                  <a:gd name="T46" fmla="*/ 51 w 287"/>
                  <a:gd name="T47" fmla="*/ 73 h 237"/>
                  <a:gd name="T48" fmla="*/ 75 w 287"/>
                  <a:gd name="T49" fmla="*/ 97 h 237"/>
                  <a:gd name="T50" fmla="*/ 99 w 287"/>
                  <a:gd name="T51" fmla="*/ 73 h 237"/>
                  <a:gd name="T52" fmla="*/ 75 w 287"/>
                  <a:gd name="T53" fmla="*/ 49 h 237"/>
                  <a:gd name="T54" fmla="*/ 27 w 287"/>
                  <a:gd name="T55" fmla="*/ 120 h 237"/>
                  <a:gd name="T56" fmla="*/ 34 w 287"/>
                  <a:gd name="T57" fmla="*/ 121 h 237"/>
                  <a:gd name="T58" fmla="*/ 28 w 287"/>
                  <a:gd name="T59" fmla="*/ 145 h 237"/>
                  <a:gd name="T60" fmla="*/ 28 w 287"/>
                  <a:gd name="T61" fmla="*/ 196 h 237"/>
                  <a:gd name="T62" fmla="*/ 0 w 287"/>
                  <a:gd name="T63" fmla="*/ 196 h 237"/>
                  <a:gd name="T64" fmla="*/ 0 w 287"/>
                  <a:gd name="T65" fmla="*/ 147 h 237"/>
                  <a:gd name="T66" fmla="*/ 27 w 287"/>
                  <a:gd name="T67" fmla="*/ 120 h 237"/>
                  <a:gd name="T68" fmla="*/ 144 w 287"/>
                  <a:gd name="T69" fmla="*/ 0 h 237"/>
                  <a:gd name="T70" fmla="*/ 108 w 287"/>
                  <a:gd name="T71" fmla="*/ 36 h 237"/>
                  <a:gd name="T72" fmla="*/ 144 w 287"/>
                  <a:gd name="T73" fmla="*/ 72 h 237"/>
                  <a:gd name="T74" fmla="*/ 179 w 287"/>
                  <a:gd name="T75" fmla="*/ 36 h 237"/>
                  <a:gd name="T76" fmla="*/ 144 w 287"/>
                  <a:gd name="T77" fmla="*/ 0 h 237"/>
                  <a:gd name="T78" fmla="*/ 251 w 287"/>
                  <a:gd name="T79" fmla="*/ 214 h 237"/>
                  <a:gd name="T80" fmla="*/ 208 w 287"/>
                  <a:gd name="T81" fmla="*/ 214 h 237"/>
                  <a:gd name="T82" fmla="*/ 208 w 287"/>
                  <a:gd name="T83" fmla="*/ 137 h 237"/>
                  <a:gd name="T84" fmla="*/ 201 w 287"/>
                  <a:gd name="T85" fmla="*/ 108 h 237"/>
                  <a:gd name="T86" fmla="*/ 212 w 287"/>
                  <a:gd name="T87" fmla="*/ 106 h 237"/>
                  <a:gd name="T88" fmla="*/ 251 w 287"/>
                  <a:gd name="T89" fmla="*/ 145 h 237"/>
                  <a:gd name="T90" fmla="*/ 251 w 287"/>
                  <a:gd name="T91" fmla="*/ 214 h 237"/>
                  <a:gd name="T92" fmla="*/ 79 w 287"/>
                  <a:gd name="T93" fmla="*/ 137 h 237"/>
                  <a:gd name="T94" fmla="*/ 79 w 287"/>
                  <a:gd name="T95" fmla="*/ 214 h 237"/>
                  <a:gd name="T96" fmla="*/ 37 w 287"/>
                  <a:gd name="T97" fmla="*/ 214 h 237"/>
                  <a:gd name="T98" fmla="*/ 37 w 287"/>
                  <a:gd name="T99" fmla="*/ 145 h 237"/>
                  <a:gd name="T100" fmla="*/ 75 w 287"/>
                  <a:gd name="T101" fmla="*/ 106 h 237"/>
                  <a:gd name="T102" fmla="*/ 86 w 287"/>
                  <a:gd name="T103" fmla="*/ 108 h 237"/>
                  <a:gd name="T104" fmla="*/ 79 w 287"/>
                  <a:gd name="T105" fmla="*/ 137 h 237"/>
                  <a:gd name="T106" fmla="*/ 88 w 287"/>
                  <a:gd name="T107" fmla="*/ 237 h 237"/>
                  <a:gd name="T108" fmla="*/ 200 w 287"/>
                  <a:gd name="T109" fmla="*/ 237 h 237"/>
                  <a:gd name="T110" fmla="*/ 200 w 287"/>
                  <a:gd name="T111" fmla="*/ 137 h 237"/>
                  <a:gd name="T112" fmla="*/ 144 w 287"/>
                  <a:gd name="T113" fmla="*/ 81 h 237"/>
                  <a:gd name="T114" fmla="*/ 88 w 287"/>
                  <a:gd name="T115" fmla="*/ 137 h 237"/>
                  <a:gd name="T116" fmla="*/ 88 w 287"/>
                  <a:gd name="T117"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7" h="237">
                    <a:moveTo>
                      <a:pt x="260" y="78"/>
                    </a:moveTo>
                    <a:cubicBezTo>
                      <a:pt x="251" y="78"/>
                      <a:pt x="244" y="85"/>
                      <a:pt x="244" y="94"/>
                    </a:cubicBezTo>
                    <a:cubicBezTo>
                      <a:pt x="244" y="103"/>
                      <a:pt x="251" y="111"/>
                      <a:pt x="260" y="111"/>
                    </a:cubicBezTo>
                    <a:cubicBezTo>
                      <a:pt x="269" y="111"/>
                      <a:pt x="277" y="103"/>
                      <a:pt x="277" y="94"/>
                    </a:cubicBezTo>
                    <a:cubicBezTo>
                      <a:pt x="277" y="85"/>
                      <a:pt x="269" y="78"/>
                      <a:pt x="260" y="78"/>
                    </a:cubicBezTo>
                    <a:close/>
                    <a:moveTo>
                      <a:pt x="27" y="78"/>
                    </a:moveTo>
                    <a:cubicBezTo>
                      <a:pt x="18" y="78"/>
                      <a:pt x="11" y="85"/>
                      <a:pt x="11" y="94"/>
                    </a:cubicBezTo>
                    <a:cubicBezTo>
                      <a:pt x="11" y="103"/>
                      <a:pt x="18" y="111"/>
                      <a:pt x="27" y="111"/>
                    </a:cubicBezTo>
                    <a:cubicBezTo>
                      <a:pt x="36" y="111"/>
                      <a:pt x="43" y="103"/>
                      <a:pt x="43" y="94"/>
                    </a:cubicBezTo>
                    <a:cubicBezTo>
                      <a:pt x="43" y="85"/>
                      <a:pt x="36" y="78"/>
                      <a:pt x="27" y="78"/>
                    </a:cubicBezTo>
                    <a:close/>
                    <a:moveTo>
                      <a:pt x="212" y="49"/>
                    </a:moveTo>
                    <a:cubicBezTo>
                      <a:pt x="199" y="49"/>
                      <a:pt x="188" y="59"/>
                      <a:pt x="188" y="73"/>
                    </a:cubicBezTo>
                    <a:cubicBezTo>
                      <a:pt x="188" y="86"/>
                      <a:pt x="199" y="97"/>
                      <a:pt x="212" y="97"/>
                    </a:cubicBezTo>
                    <a:cubicBezTo>
                      <a:pt x="225" y="97"/>
                      <a:pt x="236" y="86"/>
                      <a:pt x="236" y="73"/>
                    </a:cubicBezTo>
                    <a:cubicBezTo>
                      <a:pt x="236" y="59"/>
                      <a:pt x="225" y="49"/>
                      <a:pt x="212" y="49"/>
                    </a:cubicBezTo>
                    <a:close/>
                    <a:moveTo>
                      <a:pt x="287" y="196"/>
                    </a:moveTo>
                    <a:cubicBezTo>
                      <a:pt x="259" y="196"/>
                      <a:pt x="259" y="196"/>
                      <a:pt x="259" y="196"/>
                    </a:cubicBezTo>
                    <a:cubicBezTo>
                      <a:pt x="259" y="145"/>
                      <a:pt x="259" y="145"/>
                      <a:pt x="259" y="145"/>
                    </a:cubicBezTo>
                    <a:cubicBezTo>
                      <a:pt x="259" y="136"/>
                      <a:pt x="257" y="128"/>
                      <a:pt x="253" y="121"/>
                    </a:cubicBezTo>
                    <a:cubicBezTo>
                      <a:pt x="255" y="120"/>
                      <a:pt x="258" y="120"/>
                      <a:pt x="260" y="120"/>
                    </a:cubicBezTo>
                    <a:cubicBezTo>
                      <a:pt x="275" y="120"/>
                      <a:pt x="287" y="132"/>
                      <a:pt x="287" y="147"/>
                    </a:cubicBezTo>
                    <a:lnTo>
                      <a:pt x="287" y="196"/>
                    </a:lnTo>
                    <a:close/>
                    <a:moveTo>
                      <a:pt x="75" y="49"/>
                    </a:moveTo>
                    <a:cubicBezTo>
                      <a:pt x="62" y="49"/>
                      <a:pt x="51" y="59"/>
                      <a:pt x="51" y="73"/>
                    </a:cubicBezTo>
                    <a:cubicBezTo>
                      <a:pt x="51" y="86"/>
                      <a:pt x="62" y="97"/>
                      <a:pt x="75" y="97"/>
                    </a:cubicBezTo>
                    <a:cubicBezTo>
                      <a:pt x="88" y="97"/>
                      <a:pt x="99" y="86"/>
                      <a:pt x="99" y="73"/>
                    </a:cubicBezTo>
                    <a:cubicBezTo>
                      <a:pt x="99" y="59"/>
                      <a:pt x="88" y="49"/>
                      <a:pt x="75" y="49"/>
                    </a:cubicBezTo>
                    <a:close/>
                    <a:moveTo>
                      <a:pt x="27" y="120"/>
                    </a:moveTo>
                    <a:cubicBezTo>
                      <a:pt x="29" y="120"/>
                      <a:pt x="32" y="120"/>
                      <a:pt x="34" y="121"/>
                    </a:cubicBezTo>
                    <a:cubicBezTo>
                      <a:pt x="30" y="128"/>
                      <a:pt x="28" y="136"/>
                      <a:pt x="28" y="145"/>
                    </a:cubicBezTo>
                    <a:cubicBezTo>
                      <a:pt x="28" y="196"/>
                      <a:pt x="28" y="196"/>
                      <a:pt x="28" y="196"/>
                    </a:cubicBezTo>
                    <a:cubicBezTo>
                      <a:pt x="0" y="196"/>
                      <a:pt x="0" y="196"/>
                      <a:pt x="0" y="196"/>
                    </a:cubicBezTo>
                    <a:cubicBezTo>
                      <a:pt x="0" y="147"/>
                      <a:pt x="0" y="147"/>
                      <a:pt x="0" y="147"/>
                    </a:cubicBezTo>
                    <a:cubicBezTo>
                      <a:pt x="0" y="132"/>
                      <a:pt x="12" y="120"/>
                      <a:pt x="27" y="120"/>
                    </a:cubicBezTo>
                    <a:close/>
                    <a:moveTo>
                      <a:pt x="144" y="0"/>
                    </a:moveTo>
                    <a:cubicBezTo>
                      <a:pt x="124" y="0"/>
                      <a:pt x="108" y="16"/>
                      <a:pt x="108" y="36"/>
                    </a:cubicBezTo>
                    <a:cubicBezTo>
                      <a:pt x="108" y="56"/>
                      <a:pt x="124" y="72"/>
                      <a:pt x="144" y="72"/>
                    </a:cubicBezTo>
                    <a:cubicBezTo>
                      <a:pt x="163" y="72"/>
                      <a:pt x="179" y="56"/>
                      <a:pt x="179" y="36"/>
                    </a:cubicBezTo>
                    <a:cubicBezTo>
                      <a:pt x="179" y="16"/>
                      <a:pt x="163" y="0"/>
                      <a:pt x="144" y="0"/>
                    </a:cubicBezTo>
                    <a:close/>
                    <a:moveTo>
                      <a:pt x="251" y="214"/>
                    </a:moveTo>
                    <a:cubicBezTo>
                      <a:pt x="208" y="214"/>
                      <a:pt x="208" y="214"/>
                      <a:pt x="208" y="214"/>
                    </a:cubicBezTo>
                    <a:cubicBezTo>
                      <a:pt x="208" y="137"/>
                      <a:pt x="208" y="137"/>
                      <a:pt x="208" y="137"/>
                    </a:cubicBezTo>
                    <a:cubicBezTo>
                      <a:pt x="208" y="127"/>
                      <a:pt x="206" y="117"/>
                      <a:pt x="201" y="108"/>
                    </a:cubicBezTo>
                    <a:cubicBezTo>
                      <a:pt x="205" y="107"/>
                      <a:pt x="208" y="106"/>
                      <a:pt x="212" y="106"/>
                    </a:cubicBezTo>
                    <a:cubicBezTo>
                      <a:pt x="233" y="106"/>
                      <a:pt x="251" y="124"/>
                      <a:pt x="251" y="145"/>
                    </a:cubicBezTo>
                    <a:lnTo>
                      <a:pt x="251" y="214"/>
                    </a:lnTo>
                    <a:close/>
                    <a:moveTo>
                      <a:pt x="79" y="137"/>
                    </a:moveTo>
                    <a:cubicBezTo>
                      <a:pt x="79" y="214"/>
                      <a:pt x="79" y="214"/>
                      <a:pt x="79" y="214"/>
                    </a:cubicBezTo>
                    <a:cubicBezTo>
                      <a:pt x="37" y="214"/>
                      <a:pt x="37" y="214"/>
                      <a:pt x="37" y="214"/>
                    </a:cubicBezTo>
                    <a:cubicBezTo>
                      <a:pt x="37" y="145"/>
                      <a:pt x="37" y="145"/>
                      <a:pt x="37" y="145"/>
                    </a:cubicBezTo>
                    <a:cubicBezTo>
                      <a:pt x="37" y="124"/>
                      <a:pt x="54" y="106"/>
                      <a:pt x="75" y="106"/>
                    </a:cubicBezTo>
                    <a:cubicBezTo>
                      <a:pt x="79" y="106"/>
                      <a:pt x="83" y="107"/>
                      <a:pt x="86" y="108"/>
                    </a:cubicBezTo>
                    <a:cubicBezTo>
                      <a:pt x="81" y="117"/>
                      <a:pt x="79" y="127"/>
                      <a:pt x="79" y="137"/>
                    </a:cubicBezTo>
                    <a:close/>
                    <a:moveTo>
                      <a:pt x="88" y="237"/>
                    </a:moveTo>
                    <a:cubicBezTo>
                      <a:pt x="200" y="237"/>
                      <a:pt x="200" y="237"/>
                      <a:pt x="200" y="237"/>
                    </a:cubicBezTo>
                    <a:cubicBezTo>
                      <a:pt x="200" y="137"/>
                      <a:pt x="200" y="137"/>
                      <a:pt x="200" y="137"/>
                    </a:cubicBezTo>
                    <a:cubicBezTo>
                      <a:pt x="200" y="106"/>
                      <a:pt x="174" y="81"/>
                      <a:pt x="144" y="81"/>
                    </a:cubicBezTo>
                    <a:cubicBezTo>
                      <a:pt x="113" y="81"/>
                      <a:pt x="88" y="106"/>
                      <a:pt x="88" y="137"/>
                    </a:cubicBezTo>
                    <a:lnTo>
                      <a:pt x="88" y="237"/>
                    </a:lnTo>
                    <a:close/>
                  </a:path>
                </a:pathLst>
              </a:custGeom>
              <a:solidFill>
                <a:schemeClr val="bg1"/>
              </a:solidFill>
              <a:ln>
                <a:noFill/>
              </a:ln>
            </p:spPr>
            <p:txBody>
              <a:bodyPr anchor="ctr"/>
              <a:lstStyle/>
              <a:p>
                <a:pPr algn="ctr"/>
              </a:p>
            </p:txBody>
          </p:sp>
        </p:grpSp>
        <p:grpSp>
          <p:nvGrpSpPr>
            <p:cNvPr id="20" name="Group 13"/>
            <p:cNvGrpSpPr/>
            <p:nvPr/>
          </p:nvGrpSpPr>
          <p:grpSpPr>
            <a:xfrm>
              <a:off x="9070817" y="3423336"/>
              <a:ext cx="965083" cy="965083"/>
              <a:chOff x="9070818" y="3423335"/>
              <a:chExt cx="965082" cy="965083"/>
            </a:xfrm>
          </p:grpSpPr>
          <p:sp>
            <p:nvSpPr>
              <p:cNvPr id="34" name="Oval 47"/>
              <p:cNvSpPr/>
              <p:nvPr/>
            </p:nvSpPr>
            <p:spPr>
              <a:xfrm>
                <a:off x="9070818" y="3423335"/>
                <a:ext cx="965082" cy="96508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5" name="Freeform: Shape 48"/>
              <p:cNvSpPr>
                <a:spLocks noChangeAspect="1"/>
              </p:cNvSpPr>
              <p:nvPr/>
            </p:nvSpPr>
            <p:spPr bwMode="auto">
              <a:xfrm>
                <a:off x="9328984" y="3662726"/>
                <a:ext cx="418870" cy="501324"/>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anchor="ctr"/>
              <a:lstStyle/>
              <a:p>
                <a:pPr algn="ctr"/>
              </a:p>
            </p:txBody>
          </p:sp>
        </p:grpSp>
        <p:grpSp>
          <p:nvGrpSpPr>
            <p:cNvPr id="21" name="Group 16"/>
            <p:cNvGrpSpPr/>
            <p:nvPr/>
          </p:nvGrpSpPr>
          <p:grpSpPr>
            <a:xfrm>
              <a:off x="10032361" y="1835053"/>
              <a:ext cx="965083" cy="965083"/>
              <a:chOff x="10032361" y="1835053"/>
              <a:chExt cx="965083" cy="965083"/>
            </a:xfrm>
          </p:grpSpPr>
          <p:sp>
            <p:nvSpPr>
              <p:cNvPr id="32" name="Oval 50"/>
              <p:cNvSpPr/>
              <p:nvPr/>
            </p:nvSpPr>
            <p:spPr>
              <a:xfrm>
                <a:off x="10032361" y="1835053"/>
                <a:ext cx="965083" cy="96508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3" name="Freeform: Shape 51"/>
              <p:cNvSpPr>
                <a:spLocks noChangeAspect="1"/>
              </p:cNvSpPr>
              <p:nvPr/>
            </p:nvSpPr>
            <p:spPr bwMode="auto">
              <a:xfrm>
                <a:off x="10330794" y="2031228"/>
                <a:ext cx="437349" cy="566963"/>
              </a:xfrm>
              <a:custGeom>
                <a:avLst/>
                <a:gdLst>
                  <a:gd name="T0" fmla="*/ 719 w 1222"/>
                  <a:gd name="T1" fmla="*/ 1338 h 1581"/>
                  <a:gd name="T2" fmla="*/ 686 w 1222"/>
                  <a:gd name="T3" fmla="*/ 1221 h 1581"/>
                  <a:gd name="T4" fmla="*/ 686 w 1222"/>
                  <a:gd name="T5" fmla="*/ 359 h 1581"/>
                  <a:gd name="T6" fmla="*/ 719 w 1222"/>
                  <a:gd name="T7" fmla="*/ 243 h 1581"/>
                  <a:gd name="T8" fmla="*/ 17 w 1222"/>
                  <a:gd name="T9" fmla="*/ 460 h 1581"/>
                  <a:gd name="T10" fmla="*/ 0 w 1222"/>
                  <a:gd name="T11" fmla="*/ 794 h 1581"/>
                  <a:gd name="T12" fmla="*/ 17 w 1222"/>
                  <a:gd name="T13" fmla="*/ 1120 h 1581"/>
                  <a:gd name="T14" fmla="*/ 502 w 1222"/>
                  <a:gd name="T15" fmla="*/ 1530 h 1581"/>
                  <a:gd name="T16" fmla="*/ 493 w 1222"/>
                  <a:gd name="T17" fmla="*/ 1112 h 1581"/>
                  <a:gd name="T18" fmla="*/ 284 w 1222"/>
                  <a:gd name="T19" fmla="*/ 1120 h 1581"/>
                  <a:gd name="T20" fmla="*/ 284 w 1222"/>
                  <a:gd name="T21" fmla="*/ 794 h 1581"/>
                  <a:gd name="T22" fmla="*/ 284 w 1222"/>
                  <a:gd name="T23" fmla="*/ 460 h 1581"/>
                  <a:gd name="T24" fmla="*/ 493 w 1222"/>
                  <a:gd name="T25" fmla="*/ 468 h 1581"/>
                  <a:gd name="T26" fmla="*/ 502 w 1222"/>
                  <a:gd name="T27" fmla="*/ 58 h 1581"/>
                  <a:gd name="T28" fmla="*/ 17 w 1222"/>
                  <a:gd name="T29" fmla="*/ 460 h 1581"/>
                  <a:gd name="T30" fmla="*/ 602 w 1222"/>
                  <a:gd name="T31" fmla="*/ 911 h 1581"/>
                  <a:gd name="T32" fmla="*/ 493 w 1222"/>
                  <a:gd name="T33" fmla="*/ 861 h 1581"/>
                  <a:gd name="T34" fmla="*/ 543 w 1222"/>
                  <a:gd name="T35" fmla="*/ 828 h 1581"/>
                  <a:gd name="T36" fmla="*/ 610 w 1222"/>
                  <a:gd name="T37" fmla="*/ 778 h 1581"/>
                  <a:gd name="T38" fmla="*/ 627 w 1222"/>
                  <a:gd name="T39" fmla="*/ 660 h 1581"/>
                  <a:gd name="T40" fmla="*/ 476 w 1222"/>
                  <a:gd name="T41" fmla="*/ 677 h 1581"/>
                  <a:gd name="T42" fmla="*/ 510 w 1222"/>
                  <a:gd name="T43" fmla="*/ 736 h 1581"/>
                  <a:gd name="T44" fmla="*/ 560 w 1222"/>
                  <a:gd name="T45" fmla="*/ 677 h 1581"/>
                  <a:gd name="T46" fmla="*/ 585 w 1222"/>
                  <a:gd name="T47" fmla="*/ 719 h 1581"/>
                  <a:gd name="T48" fmla="*/ 502 w 1222"/>
                  <a:gd name="T49" fmla="*/ 803 h 1581"/>
                  <a:gd name="T50" fmla="*/ 410 w 1222"/>
                  <a:gd name="T51" fmla="*/ 911 h 1581"/>
                  <a:gd name="T52" fmla="*/ 819 w 1222"/>
                  <a:gd name="T53" fmla="*/ 811 h 1581"/>
                  <a:gd name="T54" fmla="*/ 794 w 1222"/>
                  <a:gd name="T55" fmla="*/ 635 h 1581"/>
                  <a:gd name="T56" fmla="*/ 644 w 1222"/>
                  <a:gd name="T57" fmla="*/ 853 h 1581"/>
                  <a:gd name="T58" fmla="*/ 744 w 1222"/>
                  <a:gd name="T59" fmla="*/ 911 h 1581"/>
                  <a:gd name="T60" fmla="*/ 803 w 1222"/>
                  <a:gd name="T61" fmla="*/ 853 h 1581"/>
                  <a:gd name="T62" fmla="*/ 844 w 1222"/>
                  <a:gd name="T63" fmla="*/ 811 h 1581"/>
                  <a:gd name="T64" fmla="*/ 786 w 1222"/>
                  <a:gd name="T65" fmla="*/ 686 h 1581"/>
                  <a:gd name="T66" fmla="*/ 694 w 1222"/>
                  <a:gd name="T67" fmla="*/ 811 h 1581"/>
                  <a:gd name="T68" fmla="*/ 694 w 1222"/>
                  <a:gd name="T69" fmla="*/ 811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2" h="1581">
                    <a:moveTo>
                      <a:pt x="1221" y="794"/>
                    </a:moveTo>
                    <a:cubicBezTo>
                      <a:pt x="1221" y="1079"/>
                      <a:pt x="995" y="1313"/>
                      <a:pt x="719" y="1338"/>
                    </a:cubicBezTo>
                    <a:cubicBezTo>
                      <a:pt x="719" y="1329"/>
                      <a:pt x="711" y="1313"/>
                      <a:pt x="711" y="1296"/>
                    </a:cubicBezTo>
                    <a:cubicBezTo>
                      <a:pt x="711" y="1296"/>
                      <a:pt x="702" y="1262"/>
                      <a:pt x="686" y="1221"/>
                    </a:cubicBezTo>
                    <a:cubicBezTo>
                      <a:pt x="911" y="1212"/>
                      <a:pt x="1095" y="1028"/>
                      <a:pt x="1095" y="794"/>
                    </a:cubicBezTo>
                    <a:cubicBezTo>
                      <a:pt x="1095" y="560"/>
                      <a:pt x="911" y="368"/>
                      <a:pt x="686" y="359"/>
                    </a:cubicBezTo>
                    <a:cubicBezTo>
                      <a:pt x="702" y="326"/>
                      <a:pt x="711" y="293"/>
                      <a:pt x="711" y="284"/>
                    </a:cubicBezTo>
                    <a:cubicBezTo>
                      <a:pt x="711" y="276"/>
                      <a:pt x="719" y="259"/>
                      <a:pt x="719" y="243"/>
                    </a:cubicBezTo>
                    <a:cubicBezTo>
                      <a:pt x="995" y="267"/>
                      <a:pt x="1221" y="510"/>
                      <a:pt x="1221" y="794"/>
                    </a:cubicBezTo>
                    <a:close/>
                    <a:moveTo>
                      <a:pt x="17" y="460"/>
                    </a:moveTo>
                    <a:cubicBezTo>
                      <a:pt x="8" y="568"/>
                      <a:pt x="0" y="677"/>
                      <a:pt x="0" y="786"/>
                    </a:cubicBezTo>
                    <a:lnTo>
                      <a:pt x="0" y="794"/>
                    </a:lnTo>
                    <a:lnTo>
                      <a:pt x="0" y="803"/>
                    </a:lnTo>
                    <a:cubicBezTo>
                      <a:pt x="0" y="911"/>
                      <a:pt x="8" y="1012"/>
                      <a:pt x="17" y="1120"/>
                    </a:cubicBezTo>
                    <a:cubicBezTo>
                      <a:pt x="42" y="1396"/>
                      <a:pt x="259" y="1580"/>
                      <a:pt x="468" y="1538"/>
                    </a:cubicBezTo>
                    <a:cubicBezTo>
                      <a:pt x="485" y="1530"/>
                      <a:pt x="493" y="1530"/>
                      <a:pt x="502" y="1530"/>
                    </a:cubicBezTo>
                    <a:cubicBezTo>
                      <a:pt x="552" y="1505"/>
                      <a:pt x="594" y="1471"/>
                      <a:pt x="644" y="1438"/>
                    </a:cubicBezTo>
                    <a:cubicBezTo>
                      <a:pt x="702" y="1396"/>
                      <a:pt x="569" y="1070"/>
                      <a:pt x="493" y="1112"/>
                    </a:cubicBezTo>
                    <a:cubicBezTo>
                      <a:pt x="460" y="1129"/>
                      <a:pt x="376" y="1196"/>
                      <a:pt x="343" y="1196"/>
                    </a:cubicBezTo>
                    <a:cubicBezTo>
                      <a:pt x="309" y="1204"/>
                      <a:pt x="293" y="1162"/>
                      <a:pt x="284" y="1120"/>
                    </a:cubicBezTo>
                    <a:cubicBezTo>
                      <a:pt x="276" y="1028"/>
                      <a:pt x="284" y="903"/>
                      <a:pt x="284" y="803"/>
                    </a:cubicBezTo>
                    <a:cubicBezTo>
                      <a:pt x="284" y="794"/>
                      <a:pt x="284" y="794"/>
                      <a:pt x="284" y="794"/>
                    </a:cubicBezTo>
                    <a:cubicBezTo>
                      <a:pt x="284" y="786"/>
                      <a:pt x="284" y="786"/>
                      <a:pt x="284" y="786"/>
                    </a:cubicBezTo>
                    <a:cubicBezTo>
                      <a:pt x="284" y="677"/>
                      <a:pt x="276" y="560"/>
                      <a:pt x="284" y="460"/>
                    </a:cubicBezTo>
                    <a:cubicBezTo>
                      <a:pt x="293" y="426"/>
                      <a:pt x="309" y="385"/>
                      <a:pt x="343" y="385"/>
                    </a:cubicBezTo>
                    <a:cubicBezTo>
                      <a:pt x="376" y="393"/>
                      <a:pt x="460" y="452"/>
                      <a:pt x="493" y="468"/>
                    </a:cubicBezTo>
                    <a:cubicBezTo>
                      <a:pt x="569" y="510"/>
                      <a:pt x="702" y="184"/>
                      <a:pt x="644" y="142"/>
                    </a:cubicBezTo>
                    <a:cubicBezTo>
                      <a:pt x="594" y="117"/>
                      <a:pt x="552" y="75"/>
                      <a:pt x="502" y="58"/>
                    </a:cubicBezTo>
                    <a:cubicBezTo>
                      <a:pt x="493" y="50"/>
                      <a:pt x="485" y="50"/>
                      <a:pt x="468" y="50"/>
                    </a:cubicBezTo>
                    <a:cubicBezTo>
                      <a:pt x="259" y="0"/>
                      <a:pt x="42" y="184"/>
                      <a:pt x="17" y="460"/>
                    </a:cubicBezTo>
                    <a:close/>
                    <a:moveTo>
                      <a:pt x="410" y="911"/>
                    </a:moveTo>
                    <a:cubicBezTo>
                      <a:pt x="602" y="911"/>
                      <a:pt x="602" y="911"/>
                      <a:pt x="602" y="911"/>
                    </a:cubicBezTo>
                    <a:cubicBezTo>
                      <a:pt x="610" y="861"/>
                      <a:pt x="610" y="861"/>
                      <a:pt x="610" y="861"/>
                    </a:cubicBezTo>
                    <a:cubicBezTo>
                      <a:pt x="493" y="861"/>
                      <a:pt x="493" y="861"/>
                      <a:pt x="493" y="861"/>
                    </a:cubicBezTo>
                    <a:cubicBezTo>
                      <a:pt x="493" y="861"/>
                      <a:pt x="502" y="853"/>
                      <a:pt x="510" y="853"/>
                    </a:cubicBezTo>
                    <a:cubicBezTo>
                      <a:pt x="510" y="845"/>
                      <a:pt x="527" y="836"/>
                      <a:pt x="543" y="828"/>
                    </a:cubicBezTo>
                    <a:cubicBezTo>
                      <a:pt x="569" y="811"/>
                      <a:pt x="569" y="811"/>
                      <a:pt x="569" y="811"/>
                    </a:cubicBezTo>
                    <a:cubicBezTo>
                      <a:pt x="585" y="803"/>
                      <a:pt x="602" y="786"/>
                      <a:pt x="610" y="778"/>
                    </a:cubicBezTo>
                    <a:cubicBezTo>
                      <a:pt x="627" y="761"/>
                      <a:pt x="635" y="744"/>
                      <a:pt x="644" y="719"/>
                    </a:cubicBezTo>
                    <a:cubicBezTo>
                      <a:pt x="652" y="694"/>
                      <a:pt x="644" y="677"/>
                      <a:pt x="627" y="660"/>
                    </a:cubicBezTo>
                    <a:cubicBezTo>
                      <a:pt x="619" y="644"/>
                      <a:pt x="594" y="635"/>
                      <a:pt x="569" y="635"/>
                    </a:cubicBezTo>
                    <a:cubicBezTo>
                      <a:pt x="527" y="635"/>
                      <a:pt x="502" y="644"/>
                      <a:pt x="476" y="677"/>
                    </a:cubicBezTo>
                    <a:cubicBezTo>
                      <a:pt x="468" y="686"/>
                      <a:pt x="460" y="711"/>
                      <a:pt x="452" y="736"/>
                    </a:cubicBezTo>
                    <a:cubicBezTo>
                      <a:pt x="510" y="736"/>
                      <a:pt x="510" y="736"/>
                      <a:pt x="510" y="736"/>
                    </a:cubicBezTo>
                    <a:cubicBezTo>
                      <a:pt x="510" y="719"/>
                      <a:pt x="518" y="702"/>
                      <a:pt x="518" y="694"/>
                    </a:cubicBezTo>
                    <a:cubicBezTo>
                      <a:pt x="527" y="686"/>
                      <a:pt x="543" y="677"/>
                      <a:pt x="560" y="677"/>
                    </a:cubicBezTo>
                    <a:cubicBezTo>
                      <a:pt x="569" y="677"/>
                      <a:pt x="577" y="686"/>
                      <a:pt x="585" y="694"/>
                    </a:cubicBezTo>
                    <a:cubicBezTo>
                      <a:pt x="585" y="702"/>
                      <a:pt x="594" y="711"/>
                      <a:pt x="585" y="719"/>
                    </a:cubicBezTo>
                    <a:cubicBezTo>
                      <a:pt x="585" y="736"/>
                      <a:pt x="577" y="744"/>
                      <a:pt x="560" y="761"/>
                    </a:cubicBezTo>
                    <a:cubicBezTo>
                      <a:pt x="552" y="769"/>
                      <a:pt x="535" y="778"/>
                      <a:pt x="502" y="803"/>
                    </a:cubicBezTo>
                    <a:cubicBezTo>
                      <a:pt x="468" y="819"/>
                      <a:pt x="452" y="836"/>
                      <a:pt x="435" y="861"/>
                    </a:cubicBezTo>
                    <a:cubicBezTo>
                      <a:pt x="426" y="878"/>
                      <a:pt x="418" y="895"/>
                      <a:pt x="410" y="911"/>
                    </a:cubicBezTo>
                    <a:close/>
                    <a:moveTo>
                      <a:pt x="844" y="811"/>
                    </a:moveTo>
                    <a:cubicBezTo>
                      <a:pt x="819" y="811"/>
                      <a:pt x="819" y="811"/>
                      <a:pt x="819" y="811"/>
                    </a:cubicBezTo>
                    <a:cubicBezTo>
                      <a:pt x="853" y="635"/>
                      <a:pt x="853" y="635"/>
                      <a:pt x="853" y="635"/>
                    </a:cubicBezTo>
                    <a:cubicBezTo>
                      <a:pt x="794" y="635"/>
                      <a:pt x="794" y="635"/>
                      <a:pt x="794" y="635"/>
                    </a:cubicBezTo>
                    <a:cubicBezTo>
                      <a:pt x="652" y="803"/>
                      <a:pt x="652" y="803"/>
                      <a:pt x="652" y="803"/>
                    </a:cubicBezTo>
                    <a:cubicBezTo>
                      <a:pt x="644" y="853"/>
                      <a:pt x="644" y="853"/>
                      <a:pt x="644" y="853"/>
                    </a:cubicBezTo>
                    <a:cubicBezTo>
                      <a:pt x="753" y="853"/>
                      <a:pt x="753" y="853"/>
                      <a:pt x="753" y="853"/>
                    </a:cubicBezTo>
                    <a:cubicBezTo>
                      <a:pt x="744" y="911"/>
                      <a:pt x="744" y="911"/>
                      <a:pt x="744" y="911"/>
                    </a:cubicBezTo>
                    <a:cubicBezTo>
                      <a:pt x="794" y="911"/>
                      <a:pt x="794" y="911"/>
                      <a:pt x="794" y="911"/>
                    </a:cubicBezTo>
                    <a:cubicBezTo>
                      <a:pt x="803" y="853"/>
                      <a:pt x="803" y="853"/>
                      <a:pt x="803" y="853"/>
                    </a:cubicBezTo>
                    <a:cubicBezTo>
                      <a:pt x="836" y="853"/>
                      <a:pt x="836" y="853"/>
                      <a:pt x="836" y="853"/>
                    </a:cubicBezTo>
                    <a:lnTo>
                      <a:pt x="844" y="811"/>
                    </a:lnTo>
                    <a:close/>
                    <a:moveTo>
                      <a:pt x="694" y="811"/>
                    </a:moveTo>
                    <a:cubicBezTo>
                      <a:pt x="786" y="686"/>
                      <a:pt x="786" y="686"/>
                      <a:pt x="786" y="686"/>
                    </a:cubicBezTo>
                    <a:cubicBezTo>
                      <a:pt x="761" y="811"/>
                      <a:pt x="761" y="811"/>
                      <a:pt x="761" y="811"/>
                    </a:cubicBezTo>
                    <a:lnTo>
                      <a:pt x="694" y="811"/>
                    </a:lnTo>
                    <a:close/>
                    <a:moveTo>
                      <a:pt x="694" y="811"/>
                    </a:moveTo>
                    <a:lnTo>
                      <a:pt x="694" y="811"/>
                    </a:lnTo>
                    <a:close/>
                  </a:path>
                </a:pathLst>
              </a:custGeom>
              <a:solidFill>
                <a:schemeClr val="bg1"/>
              </a:solidFill>
              <a:ln>
                <a:noFill/>
              </a:ln>
              <a:effectLst/>
            </p:spPr>
            <p:txBody>
              <a:bodyPr anchor="ctr"/>
              <a:lstStyle/>
              <a:p>
                <a:pPr algn="ctr"/>
              </a:p>
            </p:txBody>
          </p:sp>
        </p:grpSp>
        <p:sp>
          <p:nvSpPr>
            <p:cNvPr id="22" name="Freeform: Shape 53"/>
            <p:cNvSpPr/>
            <p:nvPr/>
          </p:nvSpPr>
          <p:spPr bwMode="auto">
            <a:xfrm>
              <a:off x="4473447" y="1376773"/>
              <a:ext cx="3439824" cy="2595891"/>
            </a:xfrm>
            <a:custGeom>
              <a:avLst/>
              <a:gdLst>
                <a:gd name="T0" fmla="*/ 885 w 951"/>
                <a:gd name="T1" fmla="*/ 718 h 718"/>
                <a:gd name="T2" fmla="*/ 951 w 951"/>
                <a:gd name="T3" fmla="*/ 476 h 718"/>
                <a:gd name="T4" fmla="*/ 475 w 951"/>
                <a:gd name="T5" fmla="*/ 0 h 718"/>
                <a:gd name="T6" fmla="*/ 0 w 951"/>
                <a:gd name="T7" fmla="*/ 476 h 718"/>
                <a:gd name="T8" fmla="*/ 66 w 951"/>
                <a:gd name="T9" fmla="*/ 718 h 718"/>
                <a:gd name="T10" fmla="*/ 476 w 951"/>
                <a:gd name="T11" fmla="*/ 485 h 718"/>
                <a:gd name="T12" fmla="*/ 885 w 951"/>
                <a:gd name="T13" fmla="*/ 718 h 718"/>
              </a:gdLst>
              <a:ahLst/>
              <a:cxnLst>
                <a:cxn ang="0">
                  <a:pos x="T0" y="T1"/>
                </a:cxn>
                <a:cxn ang="0">
                  <a:pos x="T2" y="T3"/>
                </a:cxn>
                <a:cxn ang="0">
                  <a:pos x="T4" y="T5"/>
                </a:cxn>
                <a:cxn ang="0">
                  <a:pos x="T6" y="T7"/>
                </a:cxn>
                <a:cxn ang="0">
                  <a:pos x="T8" y="T9"/>
                </a:cxn>
                <a:cxn ang="0">
                  <a:pos x="T10" y="T11"/>
                </a:cxn>
                <a:cxn ang="0">
                  <a:pos x="T12" y="T13"/>
                </a:cxn>
              </a:cxnLst>
              <a:rect l="0" t="0" r="r" b="b"/>
              <a:pathLst>
                <a:path w="951" h="718">
                  <a:moveTo>
                    <a:pt x="885" y="718"/>
                  </a:moveTo>
                  <a:cubicBezTo>
                    <a:pt x="927" y="647"/>
                    <a:pt x="951" y="564"/>
                    <a:pt x="951" y="476"/>
                  </a:cubicBezTo>
                  <a:cubicBezTo>
                    <a:pt x="951" y="213"/>
                    <a:pt x="738" y="0"/>
                    <a:pt x="475" y="0"/>
                  </a:cubicBezTo>
                  <a:cubicBezTo>
                    <a:pt x="213" y="0"/>
                    <a:pt x="0" y="213"/>
                    <a:pt x="0" y="476"/>
                  </a:cubicBezTo>
                  <a:cubicBezTo>
                    <a:pt x="0" y="564"/>
                    <a:pt x="24" y="647"/>
                    <a:pt x="66" y="718"/>
                  </a:cubicBezTo>
                  <a:cubicBezTo>
                    <a:pt x="476" y="485"/>
                    <a:pt x="476" y="485"/>
                    <a:pt x="476" y="485"/>
                  </a:cubicBezTo>
                  <a:lnTo>
                    <a:pt x="885" y="718"/>
                  </a:lnTo>
                  <a:close/>
                </a:path>
              </a:pathLst>
            </a:custGeom>
            <a:solidFill>
              <a:schemeClr val="accent1">
                <a:lumMod val="20000"/>
                <a:lumOff val="80000"/>
              </a:schemeClr>
            </a:solidFill>
            <a:ln>
              <a:noFill/>
            </a:ln>
          </p:spPr>
          <p:txBody>
            <a:bodyPr anchor="ctr"/>
            <a:lstStyle/>
            <a:p>
              <a:pPr algn="ctr"/>
            </a:p>
          </p:txBody>
        </p:sp>
        <p:sp>
          <p:nvSpPr>
            <p:cNvPr id="23" name="Freeform: Shape 54"/>
            <p:cNvSpPr/>
            <p:nvPr/>
          </p:nvSpPr>
          <p:spPr bwMode="auto">
            <a:xfrm>
              <a:off x="4597054" y="1503441"/>
              <a:ext cx="3194121" cy="2202159"/>
            </a:xfrm>
            <a:custGeom>
              <a:avLst/>
              <a:gdLst>
                <a:gd name="T0" fmla="*/ 826 w 883"/>
                <a:gd name="T1" fmla="*/ 605 h 609"/>
                <a:gd name="T2" fmla="*/ 815 w 883"/>
                <a:gd name="T3" fmla="*/ 603 h 609"/>
                <a:gd name="T4" fmla="*/ 792 w 883"/>
                <a:gd name="T5" fmla="*/ 557 h 609"/>
                <a:gd name="T6" fmla="*/ 811 w 883"/>
                <a:gd name="T7" fmla="*/ 441 h 609"/>
                <a:gd name="T8" fmla="*/ 441 w 883"/>
                <a:gd name="T9" fmla="*/ 72 h 609"/>
                <a:gd name="T10" fmla="*/ 72 w 883"/>
                <a:gd name="T11" fmla="*/ 441 h 609"/>
                <a:gd name="T12" fmla="*/ 91 w 883"/>
                <a:gd name="T13" fmla="*/ 557 h 609"/>
                <a:gd name="T14" fmla="*/ 68 w 883"/>
                <a:gd name="T15" fmla="*/ 603 h 609"/>
                <a:gd name="T16" fmla="*/ 23 w 883"/>
                <a:gd name="T17" fmla="*/ 580 h 609"/>
                <a:gd name="T18" fmla="*/ 0 w 883"/>
                <a:gd name="T19" fmla="*/ 441 h 609"/>
                <a:gd name="T20" fmla="*/ 441 w 883"/>
                <a:gd name="T21" fmla="*/ 0 h 609"/>
                <a:gd name="T22" fmla="*/ 883 w 883"/>
                <a:gd name="T23" fmla="*/ 441 h 609"/>
                <a:gd name="T24" fmla="*/ 860 w 883"/>
                <a:gd name="T25" fmla="*/ 580 h 609"/>
                <a:gd name="T26" fmla="*/ 826 w 883"/>
                <a:gd name="T27" fmla="*/ 60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83" h="609">
                  <a:moveTo>
                    <a:pt x="826" y="605"/>
                  </a:moveTo>
                  <a:cubicBezTo>
                    <a:pt x="822" y="605"/>
                    <a:pt x="818" y="604"/>
                    <a:pt x="815" y="603"/>
                  </a:cubicBezTo>
                  <a:cubicBezTo>
                    <a:pt x="796" y="597"/>
                    <a:pt x="785" y="576"/>
                    <a:pt x="792" y="557"/>
                  </a:cubicBezTo>
                  <a:cubicBezTo>
                    <a:pt x="804" y="520"/>
                    <a:pt x="811" y="481"/>
                    <a:pt x="811" y="441"/>
                  </a:cubicBezTo>
                  <a:cubicBezTo>
                    <a:pt x="811" y="238"/>
                    <a:pt x="645" y="72"/>
                    <a:pt x="441" y="72"/>
                  </a:cubicBezTo>
                  <a:cubicBezTo>
                    <a:pt x="238" y="72"/>
                    <a:pt x="72" y="238"/>
                    <a:pt x="72" y="441"/>
                  </a:cubicBezTo>
                  <a:cubicBezTo>
                    <a:pt x="72" y="481"/>
                    <a:pt x="79" y="520"/>
                    <a:pt x="91" y="557"/>
                  </a:cubicBezTo>
                  <a:cubicBezTo>
                    <a:pt x="98" y="576"/>
                    <a:pt x="87" y="597"/>
                    <a:pt x="68" y="603"/>
                  </a:cubicBezTo>
                  <a:cubicBezTo>
                    <a:pt x="50" y="609"/>
                    <a:pt x="29" y="599"/>
                    <a:pt x="23" y="580"/>
                  </a:cubicBezTo>
                  <a:cubicBezTo>
                    <a:pt x="8" y="535"/>
                    <a:pt x="0" y="489"/>
                    <a:pt x="0" y="441"/>
                  </a:cubicBezTo>
                  <a:cubicBezTo>
                    <a:pt x="0" y="198"/>
                    <a:pt x="198" y="0"/>
                    <a:pt x="441" y="0"/>
                  </a:cubicBezTo>
                  <a:cubicBezTo>
                    <a:pt x="685" y="0"/>
                    <a:pt x="883" y="198"/>
                    <a:pt x="883" y="441"/>
                  </a:cubicBezTo>
                  <a:cubicBezTo>
                    <a:pt x="883" y="489"/>
                    <a:pt x="875" y="535"/>
                    <a:pt x="860" y="580"/>
                  </a:cubicBezTo>
                  <a:cubicBezTo>
                    <a:pt x="855" y="595"/>
                    <a:pt x="841" y="605"/>
                    <a:pt x="826" y="605"/>
                  </a:cubicBezTo>
                  <a:close/>
                </a:path>
              </a:pathLst>
            </a:custGeom>
            <a:solidFill>
              <a:schemeClr val="accent1">
                <a:lumMod val="75000"/>
              </a:schemeClr>
            </a:solidFill>
            <a:ln>
              <a:noFill/>
            </a:ln>
          </p:spPr>
          <p:txBody>
            <a:bodyPr anchor="ctr"/>
            <a:lstStyle/>
            <a:p>
              <a:pPr algn="ctr"/>
            </a:p>
          </p:txBody>
        </p:sp>
        <p:sp>
          <p:nvSpPr>
            <p:cNvPr id="24" name="Freeform: Shape 55"/>
            <p:cNvSpPr/>
            <p:nvPr/>
          </p:nvSpPr>
          <p:spPr bwMode="auto">
            <a:xfrm>
              <a:off x="5935447" y="1828505"/>
              <a:ext cx="517349" cy="1269713"/>
            </a:xfrm>
            <a:custGeom>
              <a:avLst/>
              <a:gdLst>
                <a:gd name="T0" fmla="*/ 81 w 143"/>
                <a:gd name="T1" fmla="*/ 24 h 351"/>
                <a:gd name="T2" fmla="*/ 62 w 143"/>
                <a:gd name="T3" fmla="*/ 24 h 351"/>
                <a:gd name="T4" fmla="*/ 4 w 143"/>
                <a:gd name="T5" fmla="*/ 307 h 351"/>
                <a:gd name="T6" fmla="*/ 0 w 143"/>
                <a:gd name="T7" fmla="*/ 351 h 351"/>
                <a:gd name="T8" fmla="*/ 143 w 143"/>
                <a:gd name="T9" fmla="*/ 351 h 351"/>
                <a:gd name="T10" fmla="*/ 139 w 143"/>
                <a:gd name="T11" fmla="*/ 307 h 351"/>
                <a:gd name="T12" fmla="*/ 81 w 143"/>
                <a:gd name="T13" fmla="*/ 24 h 351"/>
              </a:gdLst>
              <a:ahLst/>
              <a:cxnLst>
                <a:cxn ang="0">
                  <a:pos x="T0" y="T1"/>
                </a:cxn>
                <a:cxn ang="0">
                  <a:pos x="T2" y="T3"/>
                </a:cxn>
                <a:cxn ang="0">
                  <a:pos x="T4" y="T5"/>
                </a:cxn>
                <a:cxn ang="0">
                  <a:pos x="T6" y="T7"/>
                </a:cxn>
                <a:cxn ang="0">
                  <a:pos x="T8" y="T9"/>
                </a:cxn>
                <a:cxn ang="0">
                  <a:pos x="T10" y="T11"/>
                </a:cxn>
                <a:cxn ang="0">
                  <a:pos x="T12" y="T13"/>
                </a:cxn>
              </a:cxnLst>
              <a:rect l="0" t="0" r="r" b="b"/>
              <a:pathLst>
                <a:path w="143" h="351">
                  <a:moveTo>
                    <a:pt x="81" y="24"/>
                  </a:moveTo>
                  <a:cubicBezTo>
                    <a:pt x="76" y="0"/>
                    <a:pt x="67" y="0"/>
                    <a:pt x="62" y="24"/>
                  </a:cubicBezTo>
                  <a:cubicBezTo>
                    <a:pt x="4" y="307"/>
                    <a:pt x="4" y="307"/>
                    <a:pt x="4" y="307"/>
                  </a:cubicBezTo>
                  <a:cubicBezTo>
                    <a:pt x="1" y="319"/>
                    <a:pt x="0" y="335"/>
                    <a:pt x="0" y="351"/>
                  </a:cubicBezTo>
                  <a:cubicBezTo>
                    <a:pt x="143" y="351"/>
                    <a:pt x="143" y="351"/>
                    <a:pt x="143" y="351"/>
                  </a:cubicBezTo>
                  <a:cubicBezTo>
                    <a:pt x="143" y="335"/>
                    <a:pt x="142" y="319"/>
                    <a:pt x="139" y="307"/>
                  </a:cubicBezTo>
                  <a:lnTo>
                    <a:pt x="81" y="2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Oval 56"/>
            <p:cNvSpPr/>
            <p:nvPr/>
          </p:nvSpPr>
          <p:spPr bwMode="auto">
            <a:xfrm>
              <a:off x="5935447" y="2837246"/>
              <a:ext cx="517349" cy="521927"/>
            </a:xfrm>
            <a:prstGeom prst="ellipse">
              <a:avLst/>
            </a:prstGeom>
            <a:solidFill>
              <a:schemeClr val="tx1">
                <a:lumMod val="85000"/>
                <a:lumOff val="15000"/>
              </a:schemeClr>
            </a:solidFill>
            <a:ln w="190500">
              <a:solidFill>
                <a:schemeClr val="bg1">
                  <a:alpha val="70000"/>
                </a:schemeClr>
              </a:solidFill>
              <a:round/>
            </a:ln>
          </p:spPr>
          <p:txBody>
            <a:bodyPr anchor="ctr"/>
            <a:lstStyle/>
            <a:p>
              <a:pPr algn="ctr"/>
            </a:p>
          </p:txBody>
        </p:sp>
        <p:sp>
          <p:nvSpPr>
            <p:cNvPr id="29" name="Oval 14"/>
            <p:cNvSpPr/>
            <p:nvPr/>
          </p:nvSpPr>
          <p:spPr>
            <a:xfrm>
              <a:off x="9832597" y="2257500"/>
              <a:ext cx="120193" cy="12019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0" name="Oval 17"/>
            <p:cNvSpPr/>
            <p:nvPr/>
          </p:nvSpPr>
          <p:spPr>
            <a:xfrm>
              <a:off x="9189245" y="3309302"/>
              <a:ext cx="120193" cy="12019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1" name="Oval 20"/>
            <p:cNvSpPr/>
            <p:nvPr/>
          </p:nvSpPr>
          <p:spPr>
            <a:xfrm>
              <a:off x="8176053" y="4275581"/>
              <a:ext cx="120193" cy="12019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50"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遍历</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51" name="图片 5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1853565" y="1272540"/>
            <a:ext cx="4864735" cy="4255135"/>
          </a:xfrm>
          <a:prstGeom prst="rect">
            <a:avLst/>
          </a:prstGeom>
        </p:spPr>
      </p:pic>
      <p:pic>
        <p:nvPicPr>
          <p:cNvPr id="52" name="图片 5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
        <p:nvSpPr>
          <p:cNvPr id="54" name="文本框 53"/>
          <p:cNvSpPr txBox="1"/>
          <p:nvPr/>
        </p:nvSpPr>
        <p:spPr>
          <a:xfrm>
            <a:off x="3941445" y="2201545"/>
            <a:ext cx="4884420" cy="2122805"/>
          </a:xfrm>
          <a:prstGeom prst="rect">
            <a:avLst/>
          </a:prstGeom>
          <a:noFill/>
          <a:ln>
            <a:solidFill>
              <a:srgbClr val="508CC2"/>
            </a:solidFill>
          </a:ln>
        </p:spPr>
        <p:txBody>
          <a:bodyPr wrap="square" rtlCol="0">
            <a:spAutoFit/>
          </a:bodyPr>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for....of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遍历键名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for...in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遍历键值</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let arr = ['mazey', 'luna', 'cherrie'];</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rgbClr val="FF0000"/>
                </a:solidFill>
                <a:latin typeface="微软雅黑" panose="020B0503020204020204" pitchFamily="34" charset="-122"/>
                <a:ea typeface="微软雅黑" panose="020B0503020204020204" pitchFamily="34" charset="-122"/>
              </a:rPr>
              <a:t>for</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(let k </a:t>
            </a:r>
            <a:r>
              <a:rPr lang="en-US" altLang="zh-CN" sz="1200" dirty="0" smtClean="0">
                <a:solidFill>
                  <a:srgbClr val="FF0000"/>
                </a:solidFill>
                <a:latin typeface="微软雅黑" panose="020B0503020204020204" pitchFamily="34" charset="-122"/>
                <a:ea typeface="微软雅黑" panose="020B0503020204020204" pitchFamily="34" charset="-122"/>
              </a:rPr>
              <a:t>in</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arr) {</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console.log(k);</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0 1 2</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rgbClr val="FF0000"/>
                </a:solidFill>
                <a:latin typeface="微软雅黑" panose="020B0503020204020204" pitchFamily="34" charset="-122"/>
                <a:ea typeface="微软雅黑" panose="020B0503020204020204" pitchFamily="34" charset="-122"/>
              </a:rPr>
              <a:t>for</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(let v </a:t>
            </a:r>
            <a:r>
              <a:rPr lang="en-US" altLang="zh-CN" sz="1200" dirty="0" smtClean="0">
                <a:solidFill>
                  <a:srgbClr val="FF0000"/>
                </a:solidFill>
                <a:latin typeface="微软雅黑" panose="020B0503020204020204" pitchFamily="34" charset="-122"/>
                <a:ea typeface="微软雅黑" panose="020B0503020204020204" pitchFamily="34" charset="-122"/>
              </a:rPr>
              <a:t>of</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arr) {</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console.log(v);</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mazey luna cherrie</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5" name="文本框 54"/>
          <p:cNvSpPr txBox="1"/>
          <p:nvPr/>
        </p:nvSpPr>
        <p:spPr>
          <a:xfrm>
            <a:off x="4552950" y="1066165"/>
            <a:ext cx="2532380" cy="829945"/>
          </a:xfrm>
          <a:prstGeom prst="rect">
            <a:avLst/>
          </a:prstGeom>
          <a:noFill/>
        </p:spPr>
        <p:txBody>
          <a:bodyPr wrap="none" rtlCol="0">
            <a:spAutoFit/>
          </a:bodyPr>
          <a:p>
            <a:pPr algn="l"/>
            <a:r>
              <a:rPr lang="zh-CN" altLang="en-US" sz="1200" dirty="0" smtClean="0">
                <a:solidFill>
                  <a:srgbClr val="FF0000"/>
                </a:solidFill>
                <a:latin typeface="微软雅黑" panose="020B0503020204020204" pitchFamily="34" charset="-122"/>
                <a:ea typeface="微软雅黑" panose="020B0503020204020204" pitchFamily="34" charset="-122"/>
              </a:rPr>
              <a:t>for...of</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语句遍历</a:t>
            </a:r>
            <a:r>
              <a:rPr lang="zh-CN" altLang="en-US" sz="1200" dirty="0" smtClean="0">
                <a:solidFill>
                  <a:srgbClr val="FF0000"/>
                </a:solidFill>
                <a:latin typeface="微软雅黑" panose="020B0503020204020204" pitchFamily="34" charset="-122"/>
                <a:ea typeface="微软雅黑" panose="020B0503020204020204" pitchFamily="34" charset="-122"/>
              </a:rPr>
              <a:t>可迭代对象</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（包括数组、Set 和 Map 结构、</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arguments 对象、</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DOM NodeList 对象、字符串等）</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par>
                                <p:cTn id="8" presetID="63" presetClass="path" presetSubtype="0" accel="50000" decel="50000" fill="hold" nodeType="withEffect">
                                  <p:stCondLst>
                                    <p:cond delay="0"/>
                                  </p:stCondLst>
                                  <p:childTnLst>
                                    <p:animMotion origin="layout" path="M -0.009372 -0.810758 L 0 0 E" pathEditMode="relative" ptsTypes="">
                                      <p:cBhvr>
                                        <p:cTn id="9" dur="2000" fill="hold"/>
                                        <p:tgtEl>
                                          <p:spTgt spid="3"/>
                                        </p:tgtEl>
                                        <p:attrNameLst>
                                          <p:attrName>ppt_x</p:attrName>
                                          <p:attrName>ppt_y</p:attrName>
                                        </p:attrNameLst>
                                      </p:cBhvr>
                                    </p:animMotion>
                                  </p:childTnLst>
                                </p:cTn>
                              </p:par>
                              <p:par>
                                <p:cTn id="10" presetID="6" presetClass="emph" presetSubtype="0" accel="50000" decel="50000" fill="hold" nodeType="withEffect">
                                  <p:stCondLst>
                                    <p:cond delay="0"/>
                                  </p:stCondLst>
                                  <p:childTnLst>
                                    <p:animScale>
                                      <p:cBhvr>
                                        <p:cTn id="11" dur="2000" fill="hold"/>
                                        <p:tgtEl>
                                          <p:spTgt spid="3"/>
                                        </p:tgtEl>
                                      </p:cBhvr>
                                      <p:by x="150000" y="150000"/>
                                      <p:from x="4697" y="6583"/>
                                      <p:to x="100000" y="100000"/>
                                    </p:animScale>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nodeType="click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wipe(up)">
                                      <p:cBhvr>
                                        <p:cTn id="16" dur="500"/>
                                        <p:tgtEl>
                                          <p:spTgt spid="52"/>
                                        </p:tgtEl>
                                      </p:cBhvr>
                                    </p:animEffect>
                                  </p:childTnLst>
                                </p:cTn>
                              </p:par>
                              <p:par>
                                <p:cTn id="17" presetID="22" presetClass="entr" presetSubtype="4" fill="hold" nodeType="withEffect">
                                  <p:stCondLst>
                                    <p:cond delay="0"/>
                                  </p:stCondLst>
                                  <p:childTnLst>
                                    <p:set>
                                      <p:cBhvr>
                                        <p:cTn id="18" dur="1" fill="hold">
                                          <p:stCondLst>
                                            <p:cond delay="0"/>
                                          </p:stCondLst>
                                        </p:cTn>
                                        <p:tgtEl>
                                          <p:spTgt spid="51"/>
                                        </p:tgtEl>
                                        <p:attrNameLst>
                                          <p:attrName>style.visibility</p:attrName>
                                        </p:attrNameLst>
                                      </p:cBhvr>
                                      <p:to>
                                        <p:strVal val="visible"/>
                                      </p:to>
                                    </p:set>
                                    <p:animEffect transition="in" filter="wipe(down)">
                                      <p:cBhvr>
                                        <p:cTn id="19"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模块</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02579" y="1005967"/>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sp>
        <p:nvSpPr>
          <p:cNvPr id="3" name="文本框 2"/>
          <p:cNvSpPr txBox="1"/>
          <p:nvPr/>
        </p:nvSpPr>
        <p:spPr>
          <a:xfrm>
            <a:off x="1165860" y="990600"/>
            <a:ext cx="3862070" cy="460375"/>
          </a:xfrm>
          <a:prstGeom prst="rect">
            <a:avLst/>
          </a:prstGeom>
          <a:noFill/>
        </p:spPr>
        <p:txBody>
          <a:bodyPr wrap="none" rtlCol="0">
            <a:spAutoFit/>
          </a:bodyPr>
          <a:p>
            <a:pPr algn="l"/>
            <a:r>
              <a:rPr sz="1200" b="1" dirty="0" smtClean="0">
                <a:solidFill>
                  <a:schemeClr val="tx1">
                    <a:lumMod val="75000"/>
                    <a:lumOff val="25000"/>
                  </a:schemeClr>
                </a:solidFill>
                <a:latin typeface="微软雅黑" panose="020B0503020204020204" pitchFamily="34" charset="-122"/>
                <a:ea typeface="微软雅黑" panose="020B0503020204020204" pitchFamily="34" charset="-122"/>
              </a:rPr>
              <a:t>在ES6标准中，JavaScript原生支持module了。</a:t>
            </a:r>
            <a:endParaRPr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sz="1200" b="1" dirty="0" smtClean="0">
                <a:solidFill>
                  <a:schemeClr val="tx1">
                    <a:lumMod val="75000"/>
                    <a:lumOff val="25000"/>
                  </a:schemeClr>
                </a:solidFill>
                <a:latin typeface="微软雅黑" panose="020B0503020204020204" pitchFamily="34" charset="-122"/>
                <a:ea typeface="微软雅黑" panose="020B0503020204020204" pitchFamily="34" charset="-122"/>
              </a:rPr>
              <a:t>       这种将JS代码分割成不同功能的小块进行模块化</a:t>
            </a:r>
            <a:r>
              <a:rPr lang="zh-CN" sz="1200" b="1"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sz="12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638935" y="1450975"/>
            <a:ext cx="5767070" cy="3230245"/>
          </a:xfrm>
          <a:prstGeom prst="rect">
            <a:avLst/>
          </a:prstGeom>
          <a:noFill/>
        </p:spPr>
        <p:txBody>
          <a:bodyPr wrap="square" rtlCol="0">
            <a:spAutoFit/>
          </a:bodyPr>
          <a:p>
            <a:pPr algn="l"/>
            <a:r>
              <a:rPr lang="zh-CN" altLang="en-US" sz="1200" dirty="0" smtClean="0">
                <a:solidFill>
                  <a:srgbClr val="FF0000"/>
                </a:solidFill>
                <a:latin typeface="微软雅黑" panose="020B0503020204020204" pitchFamily="34" charset="-122"/>
                <a:ea typeface="微软雅黑" panose="020B0503020204020204" pitchFamily="34" charset="-122"/>
              </a:rPr>
              <a:t>// point.js</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module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"point"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b="1" dirty="0" smtClean="0">
                <a:solidFill>
                  <a:srgbClr val="FF0000"/>
                </a:solidFill>
                <a:latin typeface="微软雅黑" panose="020B0503020204020204" pitchFamily="34" charset="-122"/>
                <a:ea typeface="微软雅黑" panose="020B0503020204020204" pitchFamily="34" charset="-122"/>
              </a:rPr>
              <a:t>export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class Point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constructor (x, y)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public x = x;</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public y = y;</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rgbClr val="FF0000"/>
                </a:solidFill>
                <a:latin typeface="微软雅黑" panose="020B0503020204020204" pitchFamily="34" charset="-122"/>
                <a:ea typeface="微软雅黑" panose="020B0503020204020204" pitchFamily="34" charset="-122"/>
              </a:rPr>
              <a:t>// myapp.js</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//声明引用的模块</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module</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point from "</a:t>
            </a:r>
            <a:r>
              <a:rPr lang="zh-CN" altLang="en-US" sz="1200" dirty="0" smtClean="0">
                <a:solidFill>
                  <a:srgbClr val="FF0000"/>
                </a:solidFill>
                <a:latin typeface="微软雅黑" panose="020B0503020204020204" pitchFamily="34" charset="-122"/>
                <a:ea typeface="微软雅黑" panose="020B0503020204020204" pitchFamily="34" charset="-122"/>
              </a:rPr>
              <a:t>/point.js</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//这里可以看出，尽管声明了引用的模块，还是可以通过指定需要的部分进行导入</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b="1" dirty="0" smtClean="0">
                <a:solidFill>
                  <a:srgbClr val="FF0000"/>
                </a:solidFill>
                <a:latin typeface="微软雅黑" panose="020B0503020204020204" pitchFamily="34" charset="-122"/>
                <a:ea typeface="微软雅黑" panose="020B0503020204020204" pitchFamily="34" charset="-122"/>
              </a:rPr>
              <a:t>import</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Point from "point";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var origin = new Point(0, 0);</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533632" y="2406242"/>
            <a:ext cx="1150937" cy="641349"/>
            <a:chOff x="533632" y="2406242"/>
            <a:chExt cx="1150937" cy="641349"/>
          </a:xfrm>
        </p:grpSpPr>
        <p:sp>
          <p:nvSpPr>
            <p:cNvPr id="4" name="Freeform: Shape 3"/>
            <p:cNvSpPr/>
            <p:nvPr/>
          </p:nvSpPr>
          <p:spPr bwMode="auto">
            <a:xfrm>
              <a:off x="533632" y="2406242"/>
              <a:ext cx="1150937" cy="641349"/>
            </a:xfrm>
            <a:custGeom>
              <a:avLst/>
              <a:gdLst>
                <a:gd name="T0" fmla="*/ 0 w 725"/>
                <a:gd name="T1" fmla="*/ 0 h 404"/>
                <a:gd name="T2" fmla="*/ 0 w 725"/>
                <a:gd name="T3" fmla="*/ 404 h 404"/>
                <a:gd name="T4" fmla="*/ 725 w 725"/>
                <a:gd name="T5" fmla="*/ 404 h 404"/>
                <a:gd name="T6" fmla="*/ 324 w 725"/>
                <a:gd name="T7" fmla="*/ 0 h 404"/>
                <a:gd name="T8" fmla="*/ 0 w 725"/>
                <a:gd name="T9" fmla="*/ 0 h 404"/>
              </a:gdLst>
              <a:ahLst/>
              <a:cxnLst>
                <a:cxn ang="0">
                  <a:pos x="T0" y="T1"/>
                </a:cxn>
                <a:cxn ang="0">
                  <a:pos x="T2" y="T3"/>
                </a:cxn>
                <a:cxn ang="0">
                  <a:pos x="T4" y="T5"/>
                </a:cxn>
                <a:cxn ang="0">
                  <a:pos x="T6" y="T7"/>
                </a:cxn>
                <a:cxn ang="0">
                  <a:pos x="T8" y="T9"/>
                </a:cxn>
              </a:cxnLst>
              <a:rect l="0" t="0" r="r" b="b"/>
              <a:pathLst>
                <a:path w="725" h="404">
                  <a:moveTo>
                    <a:pt x="0" y="0"/>
                  </a:moveTo>
                  <a:lnTo>
                    <a:pt x="0" y="404"/>
                  </a:lnTo>
                  <a:lnTo>
                    <a:pt x="725" y="404"/>
                  </a:lnTo>
                  <a:lnTo>
                    <a:pt x="324" y="0"/>
                  </a:lnTo>
                  <a:lnTo>
                    <a:pt x="0" y="0"/>
                  </a:lnTo>
                  <a:close/>
                </a:path>
              </a:pathLst>
            </a:custGeom>
            <a:solidFill>
              <a:srgbClr val="7F7F7F"/>
            </a:solidFill>
            <a:ln>
              <a:noFill/>
            </a:ln>
            <a:effectLst/>
          </p:spPr>
          <p:txBody>
            <a:bodyPr anchor="ctr"/>
            <a:lstStyle/>
            <a:p>
              <a:pPr algn="ctr"/>
            </a:p>
          </p:txBody>
        </p:sp>
        <p:sp>
          <p:nvSpPr>
            <p:cNvPr id="5" name="Freeform: Shape 4"/>
            <p:cNvSpPr/>
            <p:nvPr/>
          </p:nvSpPr>
          <p:spPr bwMode="auto">
            <a:xfrm>
              <a:off x="734449" y="2569754"/>
              <a:ext cx="342652" cy="340075"/>
            </a:xfrm>
            <a:custGeom>
              <a:avLst/>
              <a:gdLst/>
              <a:ahLst/>
              <a:cxnLst>
                <a:cxn ang="0">
                  <a:pos x="33" y="1"/>
                </a:cxn>
                <a:cxn ang="0">
                  <a:pos x="22" y="1"/>
                </a:cxn>
                <a:cxn ang="0">
                  <a:pos x="0" y="28"/>
                </a:cxn>
                <a:cxn ang="0">
                  <a:pos x="22" y="55"/>
                </a:cxn>
                <a:cxn ang="0">
                  <a:pos x="33" y="55"/>
                </a:cxn>
                <a:cxn ang="0">
                  <a:pos x="56" y="28"/>
                </a:cxn>
                <a:cxn ang="0">
                  <a:pos x="20" y="7"/>
                </a:cxn>
                <a:cxn ang="0">
                  <a:pos x="10" y="14"/>
                </a:cxn>
                <a:cxn ang="0">
                  <a:pos x="7" y="19"/>
                </a:cxn>
                <a:cxn ang="0">
                  <a:pos x="11" y="25"/>
                </a:cxn>
                <a:cxn ang="0">
                  <a:pos x="7" y="19"/>
                </a:cxn>
                <a:cxn ang="0">
                  <a:pos x="5" y="30"/>
                </a:cxn>
                <a:cxn ang="0">
                  <a:pos x="12" y="36"/>
                </a:cxn>
                <a:cxn ang="0">
                  <a:pos x="9" y="41"/>
                </a:cxn>
                <a:cxn ang="0">
                  <a:pos x="20" y="49"/>
                </a:cxn>
                <a:cxn ang="0">
                  <a:pos x="25" y="46"/>
                </a:cxn>
                <a:cxn ang="0">
                  <a:pos x="25" y="41"/>
                </a:cxn>
                <a:cxn ang="0">
                  <a:pos x="25" y="36"/>
                </a:cxn>
                <a:cxn ang="0">
                  <a:pos x="16" y="30"/>
                </a:cxn>
                <a:cxn ang="0">
                  <a:pos x="25" y="36"/>
                </a:cxn>
                <a:cxn ang="0">
                  <a:pos x="16" y="25"/>
                </a:cxn>
                <a:cxn ang="0">
                  <a:pos x="25" y="19"/>
                </a:cxn>
                <a:cxn ang="0">
                  <a:pos x="25" y="14"/>
                </a:cxn>
                <a:cxn ang="0">
                  <a:pos x="25" y="10"/>
                </a:cxn>
                <a:cxn ang="0">
                  <a:pos x="48" y="19"/>
                </a:cxn>
                <a:cxn ang="0">
                  <a:pos x="45" y="25"/>
                </a:cxn>
                <a:cxn ang="0">
                  <a:pos x="48" y="19"/>
                </a:cxn>
                <a:cxn ang="0">
                  <a:pos x="41" y="14"/>
                </a:cxn>
                <a:cxn ang="0">
                  <a:pos x="45" y="14"/>
                </a:cxn>
                <a:cxn ang="0">
                  <a:pos x="34" y="14"/>
                </a:cxn>
                <a:cxn ang="0">
                  <a:pos x="30" y="10"/>
                </a:cxn>
                <a:cxn ang="0">
                  <a:pos x="38" y="19"/>
                </a:cxn>
                <a:cxn ang="0">
                  <a:pos x="30" y="25"/>
                </a:cxn>
                <a:cxn ang="0">
                  <a:pos x="30" y="30"/>
                </a:cxn>
                <a:cxn ang="0">
                  <a:pos x="38" y="36"/>
                </a:cxn>
                <a:cxn ang="0">
                  <a:pos x="30" y="30"/>
                </a:cxn>
                <a:cxn ang="0">
                  <a:pos x="30" y="41"/>
                </a:cxn>
                <a:cxn ang="0">
                  <a:pos x="30" y="46"/>
                </a:cxn>
                <a:cxn ang="0">
                  <a:pos x="41" y="41"/>
                </a:cxn>
                <a:cxn ang="0">
                  <a:pos x="35" y="49"/>
                </a:cxn>
                <a:cxn ang="0">
                  <a:pos x="45" y="30"/>
                </a:cxn>
                <a:cxn ang="0">
                  <a:pos x="49" y="36"/>
                </a:cxn>
              </a:cxnLst>
              <a:rect l="0" t="0" r="r" b="b"/>
              <a:pathLst>
                <a:path w="56" h="56">
                  <a:moveTo>
                    <a:pt x="46" y="7"/>
                  </a:moveTo>
                  <a:cubicBezTo>
                    <a:pt x="42" y="4"/>
                    <a:pt x="38" y="1"/>
                    <a:pt x="33" y="1"/>
                  </a:cubicBezTo>
                  <a:cubicBezTo>
                    <a:pt x="31" y="0"/>
                    <a:pt x="30" y="0"/>
                    <a:pt x="28" y="0"/>
                  </a:cubicBezTo>
                  <a:cubicBezTo>
                    <a:pt x="26" y="0"/>
                    <a:pt x="24" y="0"/>
                    <a:pt x="22" y="1"/>
                  </a:cubicBezTo>
                  <a:cubicBezTo>
                    <a:pt x="17" y="1"/>
                    <a:pt x="13" y="4"/>
                    <a:pt x="10" y="7"/>
                  </a:cubicBezTo>
                  <a:cubicBezTo>
                    <a:pt x="3" y="12"/>
                    <a:pt x="0" y="19"/>
                    <a:pt x="0" y="28"/>
                  </a:cubicBezTo>
                  <a:cubicBezTo>
                    <a:pt x="0" y="37"/>
                    <a:pt x="3" y="44"/>
                    <a:pt x="10" y="49"/>
                  </a:cubicBezTo>
                  <a:cubicBezTo>
                    <a:pt x="13" y="52"/>
                    <a:pt x="17" y="55"/>
                    <a:pt x="22" y="55"/>
                  </a:cubicBezTo>
                  <a:cubicBezTo>
                    <a:pt x="24" y="56"/>
                    <a:pt x="26" y="56"/>
                    <a:pt x="28" y="56"/>
                  </a:cubicBezTo>
                  <a:cubicBezTo>
                    <a:pt x="30" y="56"/>
                    <a:pt x="31" y="56"/>
                    <a:pt x="33" y="55"/>
                  </a:cubicBezTo>
                  <a:cubicBezTo>
                    <a:pt x="38" y="55"/>
                    <a:pt x="42" y="52"/>
                    <a:pt x="46" y="49"/>
                  </a:cubicBezTo>
                  <a:cubicBezTo>
                    <a:pt x="52" y="44"/>
                    <a:pt x="56" y="37"/>
                    <a:pt x="56" y="28"/>
                  </a:cubicBezTo>
                  <a:cubicBezTo>
                    <a:pt x="56" y="19"/>
                    <a:pt x="52" y="12"/>
                    <a:pt x="46" y="7"/>
                  </a:cubicBezTo>
                  <a:close/>
                  <a:moveTo>
                    <a:pt x="20" y="7"/>
                  </a:moveTo>
                  <a:cubicBezTo>
                    <a:pt x="18" y="9"/>
                    <a:pt x="16" y="11"/>
                    <a:pt x="14" y="14"/>
                  </a:cubicBezTo>
                  <a:cubicBezTo>
                    <a:pt x="10" y="14"/>
                    <a:pt x="10" y="14"/>
                    <a:pt x="10" y="14"/>
                  </a:cubicBezTo>
                  <a:cubicBezTo>
                    <a:pt x="13" y="11"/>
                    <a:pt x="16" y="8"/>
                    <a:pt x="20" y="7"/>
                  </a:cubicBezTo>
                  <a:close/>
                  <a:moveTo>
                    <a:pt x="7" y="19"/>
                  </a:moveTo>
                  <a:cubicBezTo>
                    <a:pt x="12" y="19"/>
                    <a:pt x="12" y="19"/>
                    <a:pt x="12" y="19"/>
                  </a:cubicBezTo>
                  <a:cubicBezTo>
                    <a:pt x="11" y="21"/>
                    <a:pt x="11" y="23"/>
                    <a:pt x="11" y="25"/>
                  </a:cubicBezTo>
                  <a:cubicBezTo>
                    <a:pt x="5" y="25"/>
                    <a:pt x="5" y="25"/>
                    <a:pt x="5" y="25"/>
                  </a:cubicBezTo>
                  <a:cubicBezTo>
                    <a:pt x="6" y="23"/>
                    <a:pt x="6" y="21"/>
                    <a:pt x="7" y="19"/>
                  </a:cubicBezTo>
                  <a:close/>
                  <a:moveTo>
                    <a:pt x="6" y="36"/>
                  </a:moveTo>
                  <a:cubicBezTo>
                    <a:pt x="6" y="34"/>
                    <a:pt x="5" y="32"/>
                    <a:pt x="5" y="30"/>
                  </a:cubicBezTo>
                  <a:cubicBezTo>
                    <a:pt x="11" y="30"/>
                    <a:pt x="11" y="30"/>
                    <a:pt x="11" y="30"/>
                  </a:cubicBezTo>
                  <a:cubicBezTo>
                    <a:pt x="11" y="32"/>
                    <a:pt x="11" y="34"/>
                    <a:pt x="12" y="36"/>
                  </a:cubicBezTo>
                  <a:lnTo>
                    <a:pt x="6" y="36"/>
                  </a:lnTo>
                  <a:close/>
                  <a:moveTo>
                    <a:pt x="9" y="41"/>
                  </a:moveTo>
                  <a:cubicBezTo>
                    <a:pt x="14" y="41"/>
                    <a:pt x="14" y="41"/>
                    <a:pt x="14" y="41"/>
                  </a:cubicBezTo>
                  <a:cubicBezTo>
                    <a:pt x="16" y="44"/>
                    <a:pt x="18" y="47"/>
                    <a:pt x="20" y="49"/>
                  </a:cubicBezTo>
                  <a:cubicBezTo>
                    <a:pt x="16" y="48"/>
                    <a:pt x="12" y="45"/>
                    <a:pt x="9" y="41"/>
                  </a:cubicBezTo>
                  <a:close/>
                  <a:moveTo>
                    <a:pt x="25" y="46"/>
                  </a:moveTo>
                  <a:cubicBezTo>
                    <a:pt x="23" y="45"/>
                    <a:pt x="22" y="43"/>
                    <a:pt x="20" y="41"/>
                  </a:cubicBezTo>
                  <a:cubicBezTo>
                    <a:pt x="25" y="41"/>
                    <a:pt x="25" y="41"/>
                    <a:pt x="25" y="41"/>
                  </a:cubicBezTo>
                  <a:lnTo>
                    <a:pt x="25" y="46"/>
                  </a:lnTo>
                  <a:close/>
                  <a:moveTo>
                    <a:pt x="25" y="36"/>
                  </a:moveTo>
                  <a:cubicBezTo>
                    <a:pt x="17" y="36"/>
                    <a:pt x="17" y="36"/>
                    <a:pt x="17" y="36"/>
                  </a:cubicBezTo>
                  <a:cubicBezTo>
                    <a:pt x="17" y="34"/>
                    <a:pt x="16" y="32"/>
                    <a:pt x="16" y="30"/>
                  </a:cubicBezTo>
                  <a:cubicBezTo>
                    <a:pt x="25" y="30"/>
                    <a:pt x="25" y="30"/>
                    <a:pt x="25" y="30"/>
                  </a:cubicBezTo>
                  <a:lnTo>
                    <a:pt x="25" y="36"/>
                  </a:lnTo>
                  <a:close/>
                  <a:moveTo>
                    <a:pt x="25" y="25"/>
                  </a:moveTo>
                  <a:cubicBezTo>
                    <a:pt x="16" y="25"/>
                    <a:pt x="16" y="25"/>
                    <a:pt x="16" y="25"/>
                  </a:cubicBezTo>
                  <a:cubicBezTo>
                    <a:pt x="17" y="23"/>
                    <a:pt x="17" y="21"/>
                    <a:pt x="18" y="19"/>
                  </a:cubicBezTo>
                  <a:cubicBezTo>
                    <a:pt x="25" y="19"/>
                    <a:pt x="25" y="19"/>
                    <a:pt x="25" y="19"/>
                  </a:cubicBezTo>
                  <a:lnTo>
                    <a:pt x="25" y="25"/>
                  </a:lnTo>
                  <a:close/>
                  <a:moveTo>
                    <a:pt x="25" y="14"/>
                  </a:moveTo>
                  <a:cubicBezTo>
                    <a:pt x="21" y="14"/>
                    <a:pt x="21" y="14"/>
                    <a:pt x="21" y="14"/>
                  </a:cubicBezTo>
                  <a:cubicBezTo>
                    <a:pt x="22" y="12"/>
                    <a:pt x="23" y="11"/>
                    <a:pt x="25" y="10"/>
                  </a:cubicBezTo>
                  <a:lnTo>
                    <a:pt x="25" y="14"/>
                  </a:lnTo>
                  <a:close/>
                  <a:moveTo>
                    <a:pt x="48" y="19"/>
                  </a:moveTo>
                  <a:cubicBezTo>
                    <a:pt x="49" y="21"/>
                    <a:pt x="50" y="23"/>
                    <a:pt x="50" y="25"/>
                  </a:cubicBezTo>
                  <a:cubicBezTo>
                    <a:pt x="45" y="25"/>
                    <a:pt x="45" y="25"/>
                    <a:pt x="45" y="25"/>
                  </a:cubicBezTo>
                  <a:cubicBezTo>
                    <a:pt x="44" y="23"/>
                    <a:pt x="44" y="21"/>
                    <a:pt x="43" y="19"/>
                  </a:cubicBezTo>
                  <a:lnTo>
                    <a:pt x="48" y="19"/>
                  </a:lnTo>
                  <a:close/>
                  <a:moveTo>
                    <a:pt x="45" y="14"/>
                  </a:moveTo>
                  <a:cubicBezTo>
                    <a:pt x="41" y="14"/>
                    <a:pt x="41" y="14"/>
                    <a:pt x="41" y="14"/>
                  </a:cubicBezTo>
                  <a:cubicBezTo>
                    <a:pt x="39" y="11"/>
                    <a:pt x="37" y="9"/>
                    <a:pt x="35" y="7"/>
                  </a:cubicBezTo>
                  <a:cubicBezTo>
                    <a:pt x="39" y="8"/>
                    <a:pt x="42" y="11"/>
                    <a:pt x="45" y="14"/>
                  </a:cubicBezTo>
                  <a:close/>
                  <a:moveTo>
                    <a:pt x="30" y="10"/>
                  </a:moveTo>
                  <a:cubicBezTo>
                    <a:pt x="32" y="11"/>
                    <a:pt x="33" y="12"/>
                    <a:pt x="34" y="14"/>
                  </a:cubicBezTo>
                  <a:cubicBezTo>
                    <a:pt x="30" y="14"/>
                    <a:pt x="30" y="14"/>
                    <a:pt x="30" y="14"/>
                  </a:cubicBezTo>
                  <a:lnTo>
                    <a:pt x="30" y="10"/>
                  </a:lnTo>
                  <a:close/>
                  <a:moveTo>
                    <a:pt x="30" y="19"/>
                  </a:moveTo>
                  <a:cubicBezTo>
                    <a:pt x="38" y="19"/>
                    <a:pt x="38" y="19"/>
                    <a:pt x="38" y="19"/>
                  </a:cubicBezTo>
                  <a:cubicBezTo>
                    <a:pt x="38" y="21"/>
                    <a:pt x="39" y="23"/>
                    <a:pt x="39" y="25"/>
                  </a:cubicBezTo>
                  <a:cubicBezTo>
                    <a:pt x="30" y="25"/>
                    <a:pt x="30" y="25"/>
                    <a:pt x="30" y="25"/>
                  </a:cubicBezTo>
                  <a:lnTo>
                    <a:pt x="30" y="19"/>
                  </a:lnTo>
                  <a:close/>
                  <a:moveTo>
                    <a:pt x="30" y="30"/>
                  </a:moveTo>
                  <a:cubicBezTo>
                    <a:pt x="39" y="30"/>
                    <a:pt x="39" y="30"/>
                    <a:pt x="39" y="30"/>
                  </a:cubicBezTo>
                  <a:cubicBezTo>
                    <a:pt x="39" y="32"/>
                    <a:pt x="39" y="34"/>
                    <a:pt x="38" y="36"/>
                  </a:cubicBezTo>
                  <a:cubicBezTo>
                    <a:pt x="30" y="36"/>
                    <a:pt x="30" y="36"/>
                    <a:pt x="30" y="36"/>
                  </a:cubicBezTo>
                  <a:lnTo>
                    <a:pt x="30" y="30"/>
                  </a:lnTo>
                  <a:close/>
                  <a:moveTo>
                    <a:pt x="30" y="46"/>
                  </a:moveTo>
                  <a:cubicBezTo>
                    <a:pt x="30" y="41"/>
                    <a:pt x="30" y="41"/>
                    <a:pt x="30" y="41"/>
                  </a:cubicBezTo>
                  <a:cubicBezTo>
                    <a:pt x="35" y="41"/>
                    <a:pt x="35" y="41"/>
                    <a:pt x="35" y="41"/>
                  </a:cubicBezTo>
                  <a:cubicBezTo>
                    <a:pt x="34" y="43"/>
                    <a:pt x="32" y="45"/>
                    <a:pt x="30" y="46"/>
                  </a:cubicBezTo>
                  <a:close/>
                  <a:moveTo>
                    <a:pt x="35" y="49"/>
                  </a:moveTo>
                  <a:cubicBezTo>
                    <a:pt x="38" y="47"/>
                    <a:pt x="40" y="44"/>
                    <a:pt x="41" y="41"/>
                  </a:cubicBezTo>
                  <a:cubicBezTo>
                    <a:pt x="46" y="41"/>
                    <a:pt x="46" y="41"/>
                    <a:pt x="46" y="41"/>
                  </a:cubicBezTo>
                  <a:cubicBezTo>
                    <a:pt x="43" y="45"/>
                    <a:pt x="39" y="48"/>
                    <a:pt x="35" y="49"/>
                  </a:cubicBezTo>
                  <a:close/>
                  <a:moveTo>
                    <a:pt x="44" y="36"/>
                  </a:moveTo>
                  <a:cubicBezTo>
                    <a:pt x="44" y="34"/>
                    <a:pt x="44" y="32"/>
                    <a:pt x="45" y="30"/>
                  </a:cubicBezTo>
                  <a:cubicBezTo>
                    <a:pt x="50" y="30"/>
                    <a:pt x="50" y="30"/>
                    <a:pt x="50" y="30"/>
                  </a:cubicBezTo>
                  <a:cubicBezTo>
                    <a:pt x="50" y="32"/>
                    <a:pt x="49" y="34"/>
                    <a:pt x="49" y="36"/>
                  </a:cubicBezTo>
                  <a:lnTo>
                    <a:pt x="44" y="36"/>
                  </a:lnTo>
                  <a:close/>
                </a:path>
              </a:pathLst>
            </a:custGeom>
            <a:solidFill>
              <a:srgbClr val="FFFFFF"/>
            </a:solidFill>
            <a:ln w="9525">
              <a:noFill/>
              <a:round/>
            </a:ln>
            <a:effectLst/>
          </p:spPr>
          <p:txBody>
            <a:bodyPr anchor="ctr"/>
            <a:lstStyle/>
            <a:p>
              <a:pPr algn="ctr"/>
            </a:p>
          </p:txBody>
        </p:sp>
      </p:grpSp>
      <p:sp>
        <p:nvSpPr>
          <p:cNvPr id="6" name="Freeform: Shape 5"/>
          <p:cNvSpPr/>
          <p:nvPr/>
        </p:nvSpPr>
        <p:spPr bwMode="auto">
          <a:xfrm>
            <a:off x="1552305" y="2406241"/>
            <a:ext cx="1274763" cy="641349"/>
          </a:xfrm>
          <a:custGeom>
            <a:avLst/>
            <a:gdLst>
              <a:gd name="T0" fmla="*/ 663 w 803"/>
              <a:gd name="T1" fmla="*/ 0 h 404"/>
              <a:gd name="T2" fmla="*/ 401 w 803"/>
              <a:gd name="T3" fmla="*/ 262 h 404"/>
              <a:gd name="T4" fmla="*/ 141 w 803"/>
              <a:gd name="T5" fmla="*/ 0 h 404"/>
              <a:gd name="T6" fmla="*/ 0 w 803"/>
              <a:gd name="T7" fmla="*/ 0 h 404"/>
              <a:gd name="T8" fmla="*/ 401 w 803"/>
              <a:gd name="T9" fmla="*/ 404 h 404"/>
              <a:gd name="T10" fmla="*/ 803 w 803"/>
              <a:gd name="T11" fmla="*/ 0 h 404"/>
              <a:gd name="T12" fmla="*/ 663 w 803"/>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803" h="404">
                <a:moveTo>
                  <a:pt x="663" y="0"/>
                </a:moveTo>
                <a:lnTo>
                  <a:pt x="401" y="262"/>
                </a:lnTo>
                <a:lnTo>
                  <a:pt x="141" y="0"/>
                </a:lnTo>
                <a:lnTo>
                  <a:pt x="0" y="0"/>
                </a:lnTo>
                <a:lnTo>
                  <a:pt x="401" y="404"/>
                </a:lnTo>
                <a:lnTo>
                  <a:pt x="803" y="0"/>
                </a:lnTo>
                <a:lnTo>
                  <a:pt x="663" y="0"/>
                </a:lnTo>
                <a:close/>
              </a:path>
            </a:pathLst>
          </a:custGeom>
          <a:solidFill>
            <a:srgbClr val="7F7F7F"/>
          </a:solidFill>
          <a:ln>
            <a:noFill/>
          </a:ln>
          <a:effectLst/>
        </p:spPr>
        <p:txBody>
          <a:bodyPr anchor="ctr"/>
          <a:lstStyle/>
          <a:p>
            <a:pPr algn="ctr"/>
            <a:endParaRPr>
              <a:solidFill>
                <a:srgbClr val="768EA9"/>
              </a:solidFill>
            </a:endParaRPr>
          </a:p>
        </p:txBody>
      </p:sp>
      <p:sp>
        <p:nvSpPr>
          <p:cNvPr id="7" name="TextBox 6"/>
          <p:cNvSpPr txBox="1"/>
          <p:nvPr/>
        </p:nvSpPr>
        <p:spPr>
          <a:xfrm>
            <a:off x="1945497" y="2261530"/>
            <a:ext cx="479939" cy="438581"/>
          </a:xfrm>
          <a:prstGeom prst="rect">
            <a:avLst/>
          </a:prstGeom>
          <a:noFill/>
          <a:effectLst/>
        </p:spPr>
        <p:txBody>
          <a:bodyPr wrap="none">
            <a:normAutofit fontScale="85000" lnSpcReduction="20000"/>
          </a:bodyPr>
          <a:lstStyle/>
          <a:p>
            <a:r>
              <a:rPr lang="ru-RU" sz="3200" dirty="0">
                <a:solidFill>
                  <a:srgbClr val="7F7F7F"/>
                </a:solidFill>
              </a:rPr>
              <a:t>01</a:t>
            </a:r>
            <a:endParaRPr lang="ru-RU" sz="3200" dirty="0">
              <a:solidFill>
                <a:srgbClr val="7F7F7F"/>
              </a:solidFill>
            </a:endParaRPr>
          </a:p>
        </p:txBody>
      </p:sp>
      <p:sp>
        <p:nvSpPr>
          <p:cNvPr id="10" name="Freeform: Shape 11"/>
          <p:cNvSpPr/>
          <p:nvPr/>
        </p:nvSpPr>
        <p:spPr bwMode="auto">
          <a:xfrm>
            <a:off x="6122298" y="2406241"/>
            <a:ext cx="1274763" cy="641349"/>
          </a:xfrm>
          <a:custGeom>
            <a:avLst/>
            <a:gdLst>
              <a:gd name="T0" fmla="*/ 662 w 803"/>
              <a:gd name="T1" fmla="*/ 0 h 404"/>
              <a:gd name="T2" fmla="*/ 401 w 803"/>
              <a:gd name="T3" fmla="*/ 262 h 404"/>
              <a:gd name="T4" fmla="*/ 140 w 803"/>
              <a:gd name="T5" fmla="*/ 0 h 404"/>
              <a:gd name="T6" fmla="*/ 0 w 803"/>
              <a:gd name="T7" fmla="*/ 0 h 404"/>
              <a:gd name="T8" fmla="*/ 401 w 803"/>
              <a:gd name="T9" fmla="*/ 404 h 404"/>
              <a:gd name="T10" fmla="*/ 803 w 803"/>
              <a:gd name="T11" fmla="*/ 0 h 404"/>
              <a:gd name="T12" fmla="*/ 662 w 803"/>
              <a:gd name="T13" fmla="*/ 0 h 404"/>
            </a:gdLst>
            <a:ahLst/>
            <a:cxnLst>
              <a:cxn ang="0">
                <a:pos x="T0" y="T1"/>
              </a:cxn>
              <a:cxn ang="0">
                <a:pos x="T2" y="T3"/>
              </a:cxn>
              <a:cxn ang="0">
                <a:pos x="T4" y="T5"/>
              </a:cxn>
              <a:cxn ang="0">
                <a:pos x="T6" y="T7"/>
              </a:cxn>
              <a:cxn ang="0">
                <a:pos x="T8" y="T9"/>
              </a:cxn>
              <a:cxn ang="0">
                <a:pos x="T10" y="T11"/>
              </a:cxn>
              <a:cxn ang="0">
                <a:pos x="T12" y="T13"/>
              </a:cxn>
            </a:cxnLst>
            <a:rect l="0" t="0" r="r" b="b"/>
            <a:pathLst>
              <a:path w="803" h="404">
                <a:moveTo>
                  <a:pt x="662" y="0"/>
                </a:moveTo>
                <a:lnTo>
                  <a:pt x="401" y="262"/>
                </a:lnTo>
                <a:lnTo>
                  <a:pt x="140" y="0"/>
                </a:lnTo>
                <a:lnTo>
                  <a:pt x="0" y="0"/>
                </a:lnTo>
                <a:lnTo>
                  <a:pt x="401" y="404"/>
                </a:lnTo>
                <a:lnTo>
                  <a:pt x="803" y="0"/>
                </a:lnTo>
                <a:lnTo>
                  <a:pt x="662" y="0"/>
                </a:lnTo>
                <a:close/>
              </a:path>
            </a:pathLst>
          </a:custGeom>
          <a:solidFill>
            <a:schemeClr val="accent5"/>
          </a:solidFill>
          <a:ln>
            <a:noFill/>
          </a:ln>
          <a:effectLst/>
        </p:spPr>
        <p:txBody>
          <a:bodyPr anchor="ctr"/>
          <a:lstStyle/>
          <a:p>
            <a:pPr algn="ctr"/>
          </a:p>
        </p:txBody>
      </p:sp>
      <p:sp>
        <p:nvSpPr>
          <p:cNvPr id="11" name="TextBox 12"/>
          <p:cNvSpPr txBox="1"/>
          <p:nvPr/>
        </p:nvSpPr>
        <p:spPr>
          <a:xfrm>
            <a:off x="6511828" y="2261530"/>
            <a:ext cx="479939" cy="438581"/>
          </a:xfrm>
          <a:prstGeom prst="rect">
            <a:avLst/>
          </a:prstGeom>
          <a:noFill/>
          <a:effectLst/>
        </p:spPr>
        <p:txBody>
          <a:bodyPr wrap="none">
            <a:normAutofit fontScale="85000" lnSpcReduction="20000"/>
          </a:bodyPr>
          <a:lstStyle/>
          <a:p>
            <a:r>
              <a:rPr lang="ru-RU" sz="3200">
                <a:solidFill>
                  <a:schemeClr val="accent5"/>
                </a:solidFill>
              </a:rPr>
              <a:t>05</a:t>
            </a:r>
            <a:endParaRPr lang="ru-RU" sz="3200">
              <a:solidFill>
                <a:schemeClr val="accent5"/>
              </a:solidFill>
            </a:endParaRPr>
          </a:p>
        </p:txBody>
      </p:sp>
      <p:cxnSp>
        <p:nvCxnSpPr>
          <p:cNvPr id="12" name="Straight Connector 7"/>
          <p:cNvCxnSpPr/>
          <p:nvPr/>
        </p:nvCxnSpPr>
        <p:spPr>
          <a:xfrm flipV="1">
            <a:off x="2167674" y="1788663"/>
            <a:ext cx="0" cy="422023"/>
          </a:xfrm>
          <a:prstGeom prst="line">
            <a:avLst/>
          </a:prstGeom>
          <a:ln w="0">
            <a:solidFill>
              <a:srgbClr val="7F7F7F"/>
            </a:solidFill>
            <a:prstDash val="dash"/>
            <a:headEnd type="oval"/>
            <a:tailEnd type="ova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6734005" y="1788663"/>
            <a:ext cx="0" cy="422023"/>
          </a:xfrm>
          <a:prstGeom prst="line">
            <a:avLst/>
          </a:prstGeom>
          <a:ln w="0">
            <a:solidFill>
              <a:schemeClr val="accent5"/>
            </a:solidFill>
            <a:prstDash val="dash"/>
            <a:headEnd type="oval"/>
            <a:tailEnd type="oval"/>
          </a:ln>
          <a:effectLst/>
        </p:spPr>
        <p:style>
          <a:lnRef idx="1">
            <a:schemeClr val="accent1"/>
          </a:lnRef>
          <a:fillRef idx="0">
            <a:schemeClr val="accent1"/>
          </a:fillRef>
          <a:effectRef idx="0">
            <a:schemeClr val="accent1"/>
          </a:effectRef>
          <a:fontRef idx="minor">
            <a:schemeClr val="tx1"/>
          </a:fontRef>
        </p:style>
      </p:cxnSp>
      <p:sp>
        <p:nvSpPr>
          <p:cNvPr id="15" name="Freeform: Shape 14"/>
          <p:cNvSpPr/>
          <p:nvPr/>
        </p:nvSpPr>
        <p:spPr bwMode="auto">
          <a:xfrm>
            <a:off x="2694803" y="2406242"/>
            <a:ext cx="1274763" cy="641349"/>
          </a:xfrm>
          <a:custGeom>
            <a:avLst/>
            <a:gdLst>
              <a:gd name="T0" fmla="*/ 141 w 803"/>
              <a:gd name="T1" fmla="*/ 404 h 404"/>
              <a:gd name="T2" fmla="*/ 402 w 803"/>
              <a:gd name="T3" fmla="*/ 141 h 404"/>
              <a:gd name="T4" fmla="*/ 663 w 803"/>
              <a:gd name="T5" fmla="*/ 404 h 404"/>
              <a:gd name="T6" fmla="*/ 803 w 803"/>
              <a:gd name="T7" fmla="*/ 404 h 404"/>
              <a:gd name="T8" fmla="*/ 402 w 803"/>
              <a:gd name="T9" fmla="*/ 0 h 404"/>
              <a:gd name="T10" fmla="*/ 0 w 803"/>
              <a:gd name="T11" fmla="*/ 404 h 404"/>
              <a:gd name="T12" fmla="*/ 141 w 803"/>
              <a:gd name="T13" fmla="*/ 404 h 404"/>
            </a:gdLst>
            <a:ahLst/>
            <a:cxnLst>
              <a:cxn ang="0">
                <a:pos x="T0" y="T1"/>
              </a:cxn>
              <a:cxn ang="0">
                <a:pos x="T2" y="T3"/>
              </a:cxn>
              <a:cxn ang="0">
                <a:pos x="T4" y="T5"/>
              </a:cxn>
              <a:cxn ang="0">
                <a:pos x="T6" y="T7"/>
              </a:cxn>
              <a:cxn ang="0">
                <a:pos x="T8" y="T9"/>
              </a:cxn>
              <a:cxn ang="0">
                <a:pos x="T10" y="T11"/>
              </a:cxn>
              <a:cxn ang="0">
                <a:pos x="T12" y="T13"/>
              </a:cxn>
            </a:cxnLst>
            <a:rect l="0" t="0" r="r" b="b"/>
            <a:pathLst>
              <a:path w="803" h="404">
                <a:moveTo>
                  <a:pt x="141" y="404"/>
                </a:moveTo>
                <a:lnTo>
                  <a:pt x="402" y="141"/>
                </a:lnTo>
                <a:lnTo>
                  <a:pt x="663" y="404"/>
                </a:lnTo>
                <a:lnTo>
                  <a:pt x="803" y="404"/>
                </a:lnTo>
                <a:lnTo>
                  <a:pt x="402" y="0"/>
                </a:lnTo>
                <a:lnTo>
                  <a:pt x="0" y="404"/>
                </a:lnTo>
                <a:lnTo>
                  <a:pt x="141" y="404"/>
                </a:lnTo>
                <a:close/>
              </a:path>
            </a:pathLst>
          </a:custGeom>
          <a:solidFill>
            <a:schemeClr val="accent2"/>
          </a:solidFill>
          <a:ln>
            <a:noFill/>
          </a:ln>
          <a:effectLst/>
        </p:spPr>
        <p:txBody>
          <a:bodyPr anchor="ctr"/>
          <a:lstStyle/>
          <a:p>
            <a:pPr algn="ctr"/>
          </a:p>
        </p:txBody>
      </p:sp>
      <p:sp>
        <p:nvSpPr>
          <p:cNvPr id="16" name="TextBox 15"/>
          <p:cNvSpPr txBox="1"/>
          <p:nvPr/>
        </p:nvSpPr>
        <p:spPr>
          <a:xfrm>
            <a:off x="3100073" y="2822584"/>
            <a:ext cx="479939" cy="438581"/>
          </a:xfrm>
          <a:prstGeom prst="rect">
            <a:avLst/>
          </a:prstGeom>
          <a:noFill/>
          <a:effectLst/>
        </p:spPr>
        <p:txBody>
          <a:bodyPr wrap="none">
            <a:normAutofit fontScale="85000" lnSpcReduction="20000"/>
          </a:bodyPr>
          <a:lstStyle/>
          <a:p>
            <a:r>
              <a:rPr lang="ru-RU" sz="3200">
                <a:solidFill>
                  <a:schemeClr val="accent2"/>
                </a:solidFill>
              </a:rPr>
              <a:t>02</a:t>
            </a:r>
            <a:endParaRPr lang="ru-RU" sz="3200">
              <a:solidFill>
                <a:schemeClr val="accent2"/>
              </a:solidFill>
            </a:endParaRPr>
          </a:p>
        </p:txBody>
      </p:sp>
      <p:sp>
        <p:nvSpPr>
          <p:cNvPr id="17" name="Freeform: Shape 17"/>
          <p:cNvSpPr/>
          <p:nvPr/>
        </p:nvSpPr>
        <p:spPr bwMode="auto">
          <a:xfrm>
            <a:off x="4979800" y="2406242"/>
            <a:ext cx="1274763" cy="641349"/>
          </a:xfrm>
          <a:custGeom>
            <a:avLst/>
            <a:gdLst>
              <a:gd name="T0" fmla="*/ 140 w 803"/>
              <a:gd name="T1" fmla="*/ 404 h 404"/>
              <a:gd name="T2" fmla="*/ 402 w 803"/>
              <a:gd name="T3" fmla="*/ 141 h 404"/>
              <a:gd name="T4" fmla="*/ 662 w 803"/>
              <a:gd name="T5" fmla="*/ 404 h 404"/>
              <a:gd name="T6" fmla="*/ 803 w 803"/>
              <a:gd name="T7" fmla="*/ 404 h 404"/>
              <a:gd name="T8" fmla="*/ 402 w 803"/>
              <a:gd name="T9" fmla="*/ 0 h 404"/>
              <a:gd name="T10" fmla="*/ 0 w 803"/>
              <a:gd name="T11" fmla="*/ 404 h 404"/>
              <a:gd name="T12" fmla="*/ 140 w 803"/>
              <a:gd name="T13" fmla="*/ 404 h 404"/>
            </a:gdLst>
            <a:ahLst/>
            <a:cxnLst>
              <a:cxn ang="0">
                <a:pos x="T0" y="T1"/>
              </a:cxn>
              <a:cxn ang="0">
                <a:pos x="T2" y="T3"/>
              </a:cxn>
              <a:cxn ang="0">
                <a:pos x="T4" y="T5"/>
              </a:cxn>
              <a:cxn ang="0">
                <a:pos x="T6" y="T7"/>
              </a:cxn>
              <a:cxn ang="0">
                <a:pos x="T8" y="T9"/>
              </a:cxn>
              <a:cxn ang="0">
                <a:pos x="T10" y="T11"/>
              </a:cxn>
              <a:cxn ang="0">
                <a:pos x="T12" y="T13"/>
              </a:cxn>
            </a:cxnLst>
            <a:rect l="0" t="0" r="r" b="b"/>
            <a:pathLst>
              <a:path w="803" h="404">
                <a:moveTo>
                  <a:pt x="140" y="404"/>
                </a:moveTo>
                <a:lnTo>
                  <a:pt x="402" y="141"/>
                </a:lnTo>
                <a:lnTo>
                  <a:pt x="662" y="404"/>
                </a:lnTo>
                <a:lnTo>
                  <a:pt x="803" y="404"/>
                </a:lnTo>
                <a:lnTo>
                  <a:pt x="402" y="0"/>
                </a:lnTo>
                <a:lnTo>
                  <a:pt x="0" y="404"/>
                </a:lnTo>
                <a:lnTo>
                  <a:pt x="140" y="404"/>
                </a:lnTo>
                <a:close/>
              </a:path>
            </a:pathLst>
          </a:custGeom>
          <a:solidFill>
            <a:schemeClr val="accent4"/>
          </a:solidFill>
          <a:ln>
            <a:noFill/>
          </a:ln>
          <a:effectLst/>
        </p:spPr>
        <p:txBody>
          <a:bodyPr anchor="ctr"/>
          <a:lstStyle/>
          <a:p>
            <a:pPr algn="ctr"/>
          </a:p>
        </p:txBody>
      </p:sp>
      <p:sp>
        <p:nvSpPr>
          <p:cNvPr id="18" name="TextBox 18"/>
          <p:cNvSpPr txBox="1"/>
          <p:nvPr/>
        </p:nvSpPr>
        <p:spPr>
          <a:xfrm>
            <a:off x="5371423" y="2822584"/>
            <a:ext cx="479939" cy="438581"/>
          </a:xfrm>
          <a:prstGeom prst="rect">
            <a:avLst/>
          </a:prstGeom>
          <a:noFill/>
          <a:effectLst/>
        </p:spPr>
        <p:txBody>
          <a:bodyPr wrap="none">
            <a:normAutofit fontScale="85000" lnSpcReduction="20000"/>
          </a:bodyPr>
          <a:lstStyle/>
          <a:p>
            <a:r>
              <a:rPr lang="ru-RU" sz="3200">
                <a:solidFill>
                  <a:schemeClr val="accent4"/>
                </a:solidFill>
              </a:rPr>
              <a:t>04</a:t>
            </a:r>
            <a:endParaRPr lang="ru-RU" sz="3200">
              <a:solidFill>
                <a:schemeClr val="accent4"/>
              </a:solidFill>
            </a:endParaRPr>
          </a:p>
        </p:txBody>
      </p:sp>
      <p:cxnSp>
        <p:nvCxnSpPr>
          <p:cNvPr id="20" name="Straight Connector 19"/>
          <p:cNvCxnSpPr/>
          <p:nvPr/>
        </p:nvCxnSpPr>
        <p:spPr>
          <a:xfrm flipV="1">
            <a:off x="5625118" y="3269644"/>
            <a:ext cx="0" cy="407863"/>
          </a:xfrm>
          <a:prstGeom prst="line">
            <a:avLst/>
          </a:prstGeom>
          <a:ln w="0">
            <a:solidFill>
              <a:schemeClr val="accent4"/>
            </a:solidFill>
            <a:prstDash val="dash"/>
            <a:headEnd type="oval"/>
            <a:tailEnd type="oval"/>
          </a:ln>
          <a:effectLst/>
        </p:spPr>
        <p:style>
          <a:lnRef idx="1">
            <a:schemeClr val="accent1"/>
          </a:lnRef>
          <a:fillRef idx="0">
            <a:schemeClr val="accent1"/>
          </a:fillRef>
          <a:effectRef idx="0">
            <a:schemeClr val="accent1"/>
          </a:effectRef>
          <a:fontRef idx="minor">
            <a:schemeClr val="tx1"/>
          </a:fontRef>
        </p:style>
      </p:cxnSp>
      <p:sp>
        <p:nvSpPr>
          <p:cNvPr id="21" name="Freeform: Shape 20"/>
          <p:cNvSpPr/>
          <p:nvPr/>
        </p:nvSpPr>
        <p:spPr bwMode="auto">
          <a:xfrm>
            <a:off x="7264797" y="2406242"/>
            <a:ext cx="1339851" cy="641349"/>
          </a:xfrm>
          <a:custGeom>
            <a:avLst/>
            <a:gdLst>
              <a:gd name="T0" fmla="*/ 643 w 844"/>
              <a:gd name="T1" fmla="*/ 0 h 404"/>
              <a:gd name="T2" fmla="*/ 517 w 844"/>
              <a:gd name="T3" fmla="*/ 0 h 404"/>
              <a:gd name="T4" fmla="*/ 402 w 844"/>
              <a:gd name="T5" fmla="*/ 0 h 404"/>
              <a:gd name="T6" fmla="*/ 402 w 844"/>
              <a:gd name="T7" fmla="*/ 0 h 404"/>
              <a:gd name="T8" fmla="*/ 402 w 844"/>
              <a:gd name="T9" fmla="*/ 0 h 404"/>
              <a:gd name="T10" fmla="*/ 0 w 844"/>
              <a:gd name="T11" fmla="*/ 404 h 404"/>
              <a:gd name="T12" fmla="*/ 402 w 844"/>
              <a:gd name="T13" fmla="*/ 404 h 404"/>
              <a:gd name="T14" fmla="*/ 517 w 844"/>
              <a:gd name="T15" fmla="*/ 404 h 404"/>
              <a:gd name="T16" fmla="*/ 643 w 844"/>
              <a:gd name="T17" fmla="*/ 404 h 404"/>
              <a:gd name="T18" fmla="*/ 844 w 844"/>
              <a:gd name="T19" fmla="*/ 202 h 404"/>
              <a:gd name="T20" fmla="*/ 844 w 844"/>
              <a:gd name="T21" fmla="*/ 202 h 404"/>
              <a:gd name="T22" fmla="*/ 844 w 844"/>
              <a:gd name="T23" fmla="*/ 202 h 404"/>
              <a:gd name="T24" fmla="*/ 643 w 844"/>
              <a:gd name="T25"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44" h="404">
                <a:moveTo>
                  <a:pt x="643" y="0"/>
                </a:moveTo>
                <a:lnTo>
                  <a:pt x="517" y="0"/>
                </a:lnTo>
                <a:lnTo>
                  <a:pt x="402" y="0"/>
                </a:lnTo>
                <a:lnTo>
                  <a:pt x="402" y="0"/>
                </a:lnTo>
                <a:lnTo>
                  <a:pt x="402" y="0"/>
                </a:lnTo>
                <a:lnTo>
                  <a:pt x="0" y="404"/>
                </a:lnTo>
                <a:lnTo>
                  <a:pt x="402" y="404"/>
                </a:lnTo>
                <a:lnTo>
                  <a:pt x="517" y="404"/>
                </a:lnTo>
                <a:lnTo>
                  <a:pt x="643" y="404"/>
                </a:lnTo>
                <a:lnTo>
                  <a:pt x="844" y="202"/>
                </a:lnTo>
                <a:lnTo>
                  <a:pt x="844" y="202"/>
                </a:lnTo>
                <a:lnTo>
                  <a:pt x="844" y="202"/>
                </a:lnTo>
                <a:lnTo>
                  <a:pt x="643" y="0"/>
                </a:lnTo>
                <a:close/>
              </a:path>
            </a:pathLst>
          </a:custGeom>
          <a:solidFill>
            <a:schemeClr val="accent5">
              <a:lumMod val="40000"/>
              <a:lumOff val="60000"/>
            </a:schemeClr>
          </a:solidFill>
          <a:ln>
            <a:noFill/>
          </a:ln>
          <a:effectLst/>
        </p:spPr>
        <p:txBody>
          <a:bodyPr anchor="ctr"/>
          <a:lstStyle/>
          <a:p>
            <a:pPr algn="ctr"/>
          </a:p>
        </p:txBody>
      </p:sp>
      <p:grpSp>
        <p:nvGrpSpPr>
          <p:cNvPr id="22" name="Group 28"/>
          <p:cNvGrpSpPr/>
          <p:nvPr/>
        </p:nvGrpSpPr>
        <p:grpSpPr>
          <a:xfrm>
            <a:off x="2563072" y="3677507"/>
            <a:ext cx="1538225" cy="970286"/>
            <a:chOff x="4948086" y="299433"/>
            <a:chExt cx="2549181" cy="1293715"/>
          </a:xfrm>
        </p:grpSpPr>
        <p:sp>
          <p:nvSpPr>
            <p:cNvPr id="35" name="TextBox 29"/>
            <p:cNvSpPr txBox="1"/>
            <p:nvPr/>
          </p:nvSpPr>
          <p:spPr>
            <a:xfrm>
              <a:off x="4948086" y="299433"/>
              <a:ext cx="2549181" cy="428153"/>
            </a:xfrm>
            <a:prstGeom prst="rect">
              <a:avLst/>
            </a:prstGeom>
            <a:noFill/>
          </p:spPr>
          <p:txBody>
            <a:bodyPr wrap="none" lIns="0" tIns="0" rIns="0" bIns="0" anchor="b" anchorCtr="1">
              <a:normAutofit/>
            </a:bodyPr>
            <a:lstStyle/>
            <a:p>
              <a:pPr algn="ctr"/>
              <a:r>
                <a:rPr lang="en-US" altLang="zh-CN" sz="1600" b="1">
                  <a:solidFill>
                    <a:schemeClr val="accent2">
                      <a:lumMod val="100000"/>
                    </a:schemeClr>
                  </a:solidFill>
                </a:rPr>
                <a:t>WeakMap</a:t>
              </a:r>
              <a:endParaRPr lang="en-US" altLang="zh-CN" sz="1600" b="1">
                <a:solidFill>
                  <a:schemeClr val="accent2">
                    <a:lumMod val="100000"/>
                  </a:schemeClr>
                </a:solidFill>
              </a:endParaRPr>
            </a:p>
          </p:txBody>
        </p:sp>
        <p:sp>
          <p:nvSpPr>
            <p:cNvPr id="36" name="TextBox 30"/>
            <p:cNvSpPr txBox="1"/>
            <p:nvPr/>
          </p:nvSpPr>
          <p:spPr>
            <a:xfrm>
              <a:off x="4948086" y="727586"/>
              <a:ext cx="2549181" cy="865562"/>
            </a:xfrm>
            <a:prstGeom prst="rect">
              <a:avLst/>
            </a:prstGeom>
          </p:spPr>
          <p:txBody>
            <a:bodyPr vert="horz" wrap="square" lIns="0" tIns="72000" rIns="0" bIns="0" anchor="t" anchorCtr="1">
              <a:normAutofit/>
            </a:bodyPr>
            <a:lstStyle/>
            <a:p>
              <a:pPr>
                <a:lnSpc>
                  <a:spcPct val="120000"/>
                </a:lnSpc>
              </a:pPr>
              <a:endParaRPr lang="zh-CN" altLang="en-US" sz="1000">
                <a:solidFill>
                  <a:schemeClr val="dk1">
                    <a:lumMod val="100000"/>
                  </a:schemeClr>
                </a:solidFill>
              </a:endParaRPr>
            </a:p>
          </p:txBody>
        </p:sp>
      </p:grpSp>
      <p:grpSp>
        <p:nvGrpSpPr>
          <p:cNvPr id="23" name="Group 31"/>
          <p:cNvGrpSpPr/>
          <p:nvPr/>
        </p:nvGrpSpPr>
        <p:grpSpPr>
          <a:xfrm>
            <a:off x="4856005" y="3677507"/>
            <a:ext cx="1538225" cy="970286"/>
            <a:chOff x="4948086" y="299433"/>
            <a:chExt cx="2549181" cy="1293715"/>
          </a:xfrm>
        </p:grpSpPr>
        <p:sp>
          <p:nvSpPr>
            <p:cNvPr id="33" name="TextBox 32"/>
            <p:cNvSpPr txBox="1"/>
            <p:nvPr/>
          </p:nvSpPr>
          <p:spPr>
            <a:xfrm>
              <a:off x="4948086" y="299433"/>
              <a:ext cx="2549181" cy="428153"/>
            </a:xfrm>
            <a:prstGeom prst="rect">
              <a:avLst/>
            </a:prstGeom>
            <a:noFill/>
          </p:spPr>
          <p:txBody>
            <a:bodyPr wrap="none" lIns="0" tIns="0" rIns="0" bIns="0" anchor="b" anchorCtr="1">
              <a:normAutofit/>
            </a:bodyPr>
            <a:lstStyle/>
            <a:p>
              <a:pPr algn="ctr"/>
              <a:r>
                <a:rPr lang="en-US" altLang="zh-CN" sz="1600" b="1">
                  <a:solidFill>
                    <a:schemeClr val="accent4">
                      <a:lumMod val="100000"/>
                    </a:schemeClr>
                  </a:solidFill>
                </a:rPr>
                <a:t>WeakSet</a:t>
              </a:r>
              <a:endParaRPr lang="en-US" altLang="zh-CN" sz="1600" b="1">
                <a:solidFill>
                  <a:schemeClr val="accent4">
                    <a:lumMod val="100000"/>
                  </a:schemeClr>
                </a:solidFill>
              </a:endParaRPr>
            </a:p>
          </p:txBody>
        </p:sp>
        <p:sp>
          <p:nvSpPr>
            <p:cNvPr id="34" name="TextBox 33"/>
            <p:cNvSpPr txBox="1"/>
            <p:nvPr/>
          </p:nvSpPr>
          <p:spPr>
            <a:xfrm>
              <a:off x="4948086" y="727586"/>
              <a:ext cx="2549181" cy="865562"/>
            </a:xfrm>
            <a:prstGeom prst="rect">
              <a:avLst/>
            </a:prstGeom>
          </p:spPr>
          <p:txBody>
            <a:bodyPr vert="horz" wrap="square" lIns="0" tIns="72000" rIns="0" bIns="0" anchor="t" anchorCtr="1">
              <a:normAutofit/>
            </a:bodyPr>
            <a:lstStyle/>
            <a:p>
              <a:pPr>
                <a:lnSpc>
                  <a:spcPct val="120000"/>
                </a:lnSpc>
              </a:pPr>
              <a:endParaRPr lang="zh-CN" altLang="en-US" sz="1000">
                <a:solidFill>
                  <a:schemeClr val="dk1">
                    <a:lumMod val="100000"/>
                  </a:schemeClr>
                </a:solidFill>
              </a:endParaRPr>
            </a:p>
          </p:txBody>
        </p:sp>
      </p:grpSp>
      <p:sp>
        <p:nvSpPr>
          <p:cNvPr id="32" name="TextBox 36"/>
          <p:cNvSpPr txBox="1"/>
          <p:nvPr/>
        </p:nvSpPr>
        <p:spPr>
          <a:xfrm>
            <a:off x="935355" y="659765"/>
            <a:ext cx="3359785" cy="1116330"/>
          </a:xfrm>
          <a:prstGeom prst="rect">
            <a:avLst/>
          </a:prstGeom>
          <a:ln w="28575">
            <a:solidFill>
              <a:schemeClr val="bg2">
                <a:lumMod val="50000"/>
              </a:schemeClr>
            </a:solidFill>
          </a:ln>
        </p:spPr>
        <p:txBody>
          <a:bodyPr vert="horz" wrap="square" lIns="0" tIns="72000" rIns="0" bIns="0" anchor="t" anchorCtr="1"/>
          <a:lstStyle/>
          <a:p>
            <a:pPr algn="l">
              <a:lnSpc>
                <a:spcPct val="120000"/>
              </a:lnSpc>
            </a:pPr>
            <a:r>
              <a:rPr lang="zh-CN" altLang="en-US" sz="1400">
                <a:solidFill>
                  <a:schemeClr val="dk1">
                    <a:lumMod val="100000"/>
                  </a:schemeClr>
                </a:solidFill>
              </a:rPr>
              <a:t>var m = new </a:t>
            </a:r>
            <a:r>
              <a:rPr lang="zh-CN" altLang="en-US" sz="1400" b="1">
                <a:solidFill>
                  <a:srgbClr val="FF0000"/>
                </a:solidFill>
              </a:rPr>
              <a:t>Map</a:t>
            </a:r>
            <a:r>
              <a:rPr lang="zh-CN" altLang="en-US" sz="1400">
                <a:solidFill>
                  <a:schemeClr val="dk1">
                    <a:lumMod val="100000"/>
                  </a:schemeClr>
                </a:solidFill>
              </a:rPr>
              <a:t>();</a:t>
            </a:r>
            <a:endParaRPr lang="zh-CN" altLang="en-US" sz="1400">
              <a:solidFill>
                <a:schemeClr val="dk1">
                  <a:lumMod val="100000"/>
                </a:schemeClr>
              </a:solidFill>
            </a:endParaRPr>
          </a:p>
          <a:p>
            <a:pPr algn="l">
              <a:lnSpc>
                <a:spcPct val="120000"/>
              </a:lnSpc>
            </a:pPr>
            <a:r>
              <a:rPr lang="zh-CN" altLang="en-US" sz="1400">
                <a:solidFill>
                  <a:schemeClr val="dk1">
                    <a:lumMod val="100000"/>
                  </a:schemeClr>
                </a:solidFill>
              </a:rPr>
              <a:t>m.set("hello", 42);</a:t>
            </a:r>
            <a:endParaRPr lang="zh-CN" altLang="en-US" sz="1400">
              <a:solidFill>
                <a:schemeClr val="dk1">
                  <a:lumMod val="100000"/>
                </a:schemeClr>
              </a:solidFill>
            </a:endParaRPr>
          </a:p>
          <a:p>
            <a:pPr algn="l">
              <a:lnSpc>
                <a:spcPct val="120000"/>
              </a:lnSpc>
            </a:pPr>
            <a:r>
              <a:rPr lang="zh-CN" altLang="en-US" sz="1400">
                <a:solidFill>
                  <a:schemeClr val="dk1">
                    <a:lumMod val="100000"/>
                  </a:schemeClr>
                </a:solidFill>
              </a:rPr>
              <a:t>m.set(s, 34);</a:t>
            </a:r>
            <a:endParaRPr lang="zh-CN" altLang="en-US" sz="1400">
              <a:solidFill>
                <a:schemeClr val="dk1">
                  <a:lumMod val="100000"/>
                </a:schemeClr>
              </a:solidFill>
            </a:endParaRPr>
          </a:p>
          <a:p>
            <a:pPr algn="l">
              <a:lnSpc>
                <a:spcPct val="120000"/>
              </a:lnSpc>
            </a:pPr>
            <a:r>
              <a:rPr lang="zh-CN" altLang="en-US" sz="1400">
                <a:solidFill>
                  <a:schemeClr val="dk1">
                    <a:lumMod val="100000"/>
                  </a:schemeClr>
                </a:solidFill>
              </a:rPr>
              <a:t>m.get(s) == 34;</a:t>
            </a:r>
            <a:endParaRPr lang="zh-CN" altLang="en-US" sz="1400">
              <a:solidFill>
                <a:schemeClr val="dk1">
                  <a:lumMod val="100000"/>
                </a:schemeClr>
              </a:solidFill>
            </a:endParaRPr>
          </a:p>
        </p:txBody>
      </p:sp>
      <p:sp>
        <p:nvSpPr>
          <p:cNvPr id="28" name="TextBox 44"/>
          <p:cNvSpPr txBox="1"/>
          <p:nvPr/>
        </p:nvSpPr>
        <p:spPr>
          <a:xfrm>
            <a:off x="5072380" y="659765"/>
            <a:ext cx="3288665" cy="1116330"/>
          </a:xfrm>
          <a:prstGeom prst="rect">
            <a:avLst/>
          </a:prstGeom>
          <a:ln w="19050">
            <a:solidFill>
              <a:srgbClr val="7BA79D"/>
            </a:solidFill>
          </a:ln>
        </p:spPr>
        <p:txBody>
          <a:bodyPr vert="horz" wrap="square" lIns="0" tIns="72000" rIns="0" bIns="0" anchor="t" anchorCtr="1"/>
          <a:lstStyle/>
          <a:p>
            <a:pPr>
              <a:lnSpc>
                <a:spcPct val="120000"/>
              </a:lnSpc>
            </a:pPr>
            <a:r>
              <a:rPr lang="zh-CN" altLang="en-US" sz="1400">
                <a:solidFill>
                  <a:schemeClr val="dk1">
                    <a:lumMod val="100000"/>
                  </a:schemeClr>
                </a:solidFill>
              </a:rPr>
              <a:t>var s = new </a:t>
            </a:r>
            <a:r>
              <a:rPr lang="zh-CN" altLang="en-US" sz="1400" b="1">
                <a:solidFill>
                  <a:srgbClr val="FF0000"/>
                </a:solidFill>
              </a:rPr>
              <a:t>Set</a:t>
            </a:r>
            <a:r>
              <a:rPr lang="zh-CN" altLang="en-US" sz="1400">
                <a:solidFill>
                  <a:schemeClr val="dk1">
                    <a:lumMod val="100000"/>
                  </a:schemeClr>
                </a:solidFill>
              </a:rPr>
              <a:t>();</a:t>
            </a:r>
            <a:endParaRPr lang="zh-CN" altLang="en-US" sz="1400">
              <a:solidFill>
                <a:schemeClr val="dk1">
                  <a:lumMod val="100000"/>
                </a:schemeClr>
              </a:solidFill>
            </a:endParaRPr>
          </a:p>
          <a:p>
            <a:pPr>
              <a:lnSpc>
                <a:spcPct val="120000"/>
              </a:lnSpc>
            </a:pPr>
            <a:r>
              <a:rPr lang="zh-CN" altLang="en-US" sz="1400">
                <a:solidFill>
                  <a:schemeClr val="dk1">
                    <a:lumMod val="100000"/>
                  </a:schemeClr>
                </a:solidFill>
              </a:rPr>
              <a:t>s.add("hello").add("goodbye").add("hello");</a:t>
            </a:r>
            <a:endParaRPr lang="zh-CN" altLang="en-US" sz="1400">
              <a:solidFill>
                <a:schemeClr val="dk1">
                  <a:lumMod val="100000"/>
                </a:schemeClr>
              </a:solidFill>
            </a:endParaRPr>
          </a:p>
          <a:p>
            <a:pPr>
              <a:lnSpc>
                <a:spcPct val="120000"/>
              </a:lnSpc>
            </a:pPr>
            <a:r>
              <a:rPr lang="zh-CN" altLang="en-US" sz="1400">
                <a:solidFill>
                  <a:schemeClr val="dk1">
                    <a:lumMod val="100000"/>
                  </a:schemeClr>
                </a:solidFill>
              </a:rPr>
              <a:t>s.size === 2;</a:t>
            </a:r>
            <a:endParaRPr lang="zh-CN" altLang="en-US" sz="1400">
              <a:solidFill>
                <a:schemeClr val="dk1">
                  <a:lumMod val="100000"/>
                </a:schemeClr>
              </a:solidFill>
            </a:endParaRPr>
          </a:p>
          <a:p>
            <a:pPr>
              <a:lnSpc>
                <a:spcPct val="120000"/>
              </a:lnSpc>
            </a:pPr>
            <a:r>
              <a:rPr lang="zh-CN" altLang="en-US" sz="1400">
                <a:solidFill>
                  <a:schemeClr val="dk1">
                    <a:lumMod val="100000"/>
                  </a:schemeClr>
                </a:solidFill>
              </a:rPr>
              <a:t>s.has("hello") === true;</a:t>
            </a:r>
            <a:endParaRPr lang="zh-CN" altLang="en-US" sz="1400">
              <a:solidFill>
                <a:schemeClr val="dk1">
                  <a:lumMod val="100000"/>
                </a:schemeClr>
              </a:solidFill>
            </a:endParaRPr>
          </a:p>
        </p:txBody>
      </p:sp>
      <p:sp>
        <p:nvSpPr>
          <p:cNvPr id="38" name="Title 1"/>
          <p:cNvSpPr txBox="1"/>
          <p:nvPr/>
        </p:nvSpPr>
        <p:spPr>
          <a:xfrm>
            <a:off x="857885" y="200025"/>
            <a:ext cx="4597400"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sz="1800" b="1" dirty="0">
                <a:solidFill>
                  <a:schemeClr val="bg1">
                    <a:lumMod val="50000"/>
                  </a:schemeClr>
                </a:solidFill>
                <a:latin typeface="微软雅黑" panose="020B0503020204020204" pitchFamily="34" charset="-122"/>
                <a:ea typeface="微软雅黑" panose="020B0503020204020204" pitchFamily="34" charset="-122"/>
              </a:rPr>
              <a:t>Map , Set </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和 </a:t>
            </a:r>
            <a:r>
              <a:rPr lang="en-US" altLang="zh-CN" sz="1800" b="1" dirty="0">
                <a:solidFill>
                  <a:schemeClr val="bg1">
                    <a:lumMod val="50000"/>
                  </a:schemeClr>
                </a:solidFill>
                <a:latin typeface="微软雅黑" panose="020B0503020204020204" pitchFamily="34" charset="-122"/>
                <a:ea typeface="微软雅黑" panose="020B0503020204020204" pitchFamily="34" charset="-122"/>
              </a:rPr>
              <a:t>WeakMap , WeakSet</a:t>
            </a:r>
            <a:endParaRPr lang="en-US"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fill="hold"/>
                                        <p:tgtEl>
                                          <p:spTgt spid="37"/>
                                        </p:tgtEl>
                                        <p:attrNameLst>
                                          <p:attrName>ppt_x</p:attrName>
                                        </p:attrNameLst>
                                      </p:cBhvr>
                                      <p:tavLst>
                                        <p:tav tm="0">
                                          <p:val>
                                            <p:strVal val="0-#ppt_w/2"/>
                                          </p:val>
                                        </p:tav>
                                        <p:tav tm="100000">
                                          <p:val>
                                            <p:strVal val="#ppt_x"/>
                                          </p:val>
                                        </p:tav>
                                      </p:tavLst>
                                    </p:anim>
                                    <p:anim calcmode="lin" valueType="num">
                                      <p:cBhvr additive="base">
                                        <p:cTn id="8" dur="500" fill="hold"/>
                                        <p:tgtEl>
                                          <p:spTgt spid="37"/>
                                        </p:tgtEl>
                                        <p:attrNameLst>
                                          <p:attrName>ppt_y</p:attrName>
                                        </p:attrNameLst>
                                      </p:cBhvr>
                                      <p:tavLst>
                                        <p:tav tm="0">
                                          <p:val>
                                            <p:strVal val="#ppt_y"/>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ppt_x"/>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0-#ppt_h/2"/>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0-#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500"/>
                            </p:stCondLst>
                            <p:childTnLst>
                              <p:par>
                                <p:cTn id="30" presetID="16" presetClass="entr" presetSubtype="42" fill="hold"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arn(outHorizontal)">
                                      <p:cBhvr>
                                        <p:cTn id="32" dur="500"/>
                                        <p:tgtEl>
                                          <p:spTgt spid="12"/>
                                        </p:tgtEl>
                                      </p:cBhvr>
                                    </p:animEffect>
                                  </p:childTnLst>
                                </p:cTn>
                              </p:par>
                              <p:par>
                                <p:cTn id="33" presetID="16" presetClass="entr" presetSubtype="42"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barn(outHorizontal)">
                                      <p:cBhvr>
                                        <p:cTn id="35" dur="500"/>
                                        <p:tgtEl>
                                          <p:spTgt spid="14"/>
                                        </p:tgtEl>
                                      </p:cBhvr>
                                    </p:animEffect>
                                  </p:childTnLst>
                                </p:cTn>
                              </p:par>
                              <p:par>
                                <p:cTn id="36" presetID="16" presetClass="entr" presetSubtype="42"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barn(outHorizontal)">
                                      <p:cBhvr>
                                        <p:cTn id="38" dur="500"/>
                                        <p:tgtEl>
                                          <p:spTgt spid="7"/>
                                        </p:tgtEl>
                                      </p:cBhvr>
                                    </p:animEffect>
                                  </p:childTnLst>
                                </p:cTn>
                              </p:par>
                              <p:par>
                                <p:cTn id="39" presetID="16" presetClass="entr" presetSubtype="42"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barn(outHorizontal)">
                                      <p:cBhvr>
                                        <p:cTn id="41" dur="500"/>
                                        <p:tgtEl>
                                          <p:spTgt spid="11"/>
                                        </p:tgtEl>
                                      </p:cBhvr>
                                    </p:animEffect>
                                  </p:childTnLst>
                                </p:cTn>
                              </p:par>
                              <p:par>
                                <p:cTn id="42" presetID="16" presetClass="entr" presetSubtype="42"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barn(outHorizontal)">
                                      <p:cBhvr>
                                        <p:cTn id="44" dur="500"/>
                                        <p:tgtEl>
                                          <p:spTgt spid="16"/>
                                        </p:tgtEl>
                                      </p:cBhvr>
                                    </p:animEffect>
                                  </p:childTnLst>
                                </p:cTn>
                              </p:par>
                              <p:par>
                                <p:cTn id="45" presetID="16" presetClass="entr" presetSubtype="42" fill="hold" grpId="0" nodeType="with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barn(outHorizontal)">
                                      <p:cBhvr>
                                        <p:cTn id="47" dur="500"/>
                                        <p:tgtEl>
                                          <p:spTgt spid="18"/>
                                        </p:tgtEl>
                                      </p:cBhvr>
                                    </p:animEffect>
                                  </p:childTnLst>
                                </p:cTn>
                              </p:par>
                              <p:par>
                                <p:cTn id="48" presetID="16" presetClass="entr" presetSubtype="42"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barn(outHorizontal)">
                                      <p:cBhvr>
                                        <p:cTn id="50" dur="500"/>
                                        <p:tgtEl>
                                          <p:spTgt spid="20"/>
                                        </p:tgtEl>
                                      </p:cBhvr>
                                    </p:animEffect>
                                  </p:childTnLst>
                                </p:cTn>
                              </p:par>
                              <p:par>
                                <p:cTn id="51" presetID="16" presetClass="entr" presetSubtype="42" fill="hold"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barn(outHorizontal)">
                                      <p:cBhvr>
                                        <p:cTn id="53" dur="500"/>
                                        <p:tgtEl>
                                          <p:spTgt spid="22"/>
                                        </p:tgtEl>
                                      </p:cBhvr>
                                    </p:animEffect>
                                  </p:childTnLst>
                                </p:cTn>
                              </p:par>
                              <p:par>
                                <p:cTn id="54" presetID="16" presetClass="entr" presetSubtype="42"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barn(outHorizontal)">
                                      <p:cBhvr>
                                        <p:cTn id="56" dur="500"/>
                                        <p:tgtEl>
                                          <p:spTgt spid="23"/>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nodeType="click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wipe(up)">
                                      <p:cBhvr>
                                        <p:cTn id="61" dur="500"/>
                                        <p:tgtEl>
                                          <p:spTgt spid="40"/>
                                        </p:tgtEl>
                                      </p:cBhvr>
                                    </p:animEffect>
                                  </p:childTnLst>
                                </p:cTn>
                              </p:par>
                              <p:par>
                                <p:cTn id="62" presetID="22" presetClass="entr" presetSubtype="4" fill="hold" nodeType="withEffect">
                                  <p:stCondLst>
                                    <p:cond delay="0"/>
                                  </p:stCondLst>
                                  <p:childTnLst>
                                    <p:set>
                                      <p:cBhvr>
                                        <p:cTn id="63" dur="1" fill="hold">
                                          <p:stCondLst>
                                            <p:cond delay="0"/>
                                          </p:stCondLst>
                                        </p:cTn>
                                        <p:tgtEl>
                                          <p:spTgt spid="39"/>
                                        </p:tgtEl>
                                        <p:attrNameLst>
                                          <p:attrName>style.visibility</p:attrName>
                                        </p:attrNameLst>
                                      </p:cBhvr>
                                      <p:to>
                                        <p:strVal val="visible"/>
                                      </p:to>
                                    </p:set>
                                    <p:animEffect transition="in" filter="wipe(down)">
                                      <p:cBhvr>
                                        <p:cTn id="6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animBg="1"/>
      <p:bldP spid="11" grpId="0"/>
      <p:bldP spid="15" grpId="0" animBg="1"/>
      <p:bldP spid="16" grpId="0"/>
      <p:bldP spid="17" grpId="0" animBg="1"/>
      <p:bldP spid="18" grpId="0"/>
      <p:bldP spid="2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ight Triangle 3"/>
          <p:cNvSpPr/>
          <p:nvPr/>
        </p:nvSpPr>
        <p:spPr>
          <a:xfrm flipH="1">
            <a:off x="789823" y="3173316"/>
            <a:ext cx="149330" cy="14933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 name="Right Triangle 7"/>
          <p:cNvSpPr/>
          <p:nvPr/>
        </p:nvSpPr>
        <p:spPr>
          <a:xfrm flipH="1">
            <a:off x="790074" y="990655"/>
            <a:ext cx="149330" cy="149330"/>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8" name="Title 1"/>
          <p:cNvSpPr txBox="1"/>
          <p:nvPr/>
        </p:nvSpPr>
        <p:spPr>
          <a:xfrm>
            <a:off x="696595" y="205105"/>
            <a:ext cx="4410075"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sz="1800" b="1" dirty="0">
                <a:solidFill>
                  <a:schemeClr val="bg1">
                    <a:lumMod val="50000"/>
                  </a:schemeClr>
                </a:solidFill>
                <a:latin typeface="微软雅黑" panose="020B0503020204020204" pitchFamily="34" charset="-122"/>
                <a:ea typeface="微软雅黑" panose="020B0503020204020204" pitchFamily="34" charset="-122"/>
                <a:sym typeface="+mn-ea"/>
              </a:rPr>
              <a:t>Map , Set</a:t>
            </a:r>
            <a:r>
              <a:rPr lang="zh-CN" altLang="en-US" sz="1800" b="1" dirty="0">
                <a:solidFill>
                  <a:schemeClr val="bg1">
                    <a:lumMod val="50000"/>
                  </a:schemeClr>
                </a:solidFill>
                <a:latin typeface="微软雅黑" panose="020B0503020204020204" pitchFamily="34" charset="-122"/>
                <a:ea typeface="微软雅黑" panose="020B0503020204020204" pitchFamily="34" charset="-122"/>
                <a:sym typeface="+mn-ea"/>
              </a:rPr>
              <a:t>常用操作方法</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sym typeface="+mn-ea"/>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617819" y="985012"/>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365577" y="-1988536"/>
            <a:ext cx="6855716" cy="5996349"/>
          </a:xfrm>
          <a:prstGeom prst="rect">
            <a:avLst/>
          </a:prstGeom>
        </p:spPr>
      </p:pic>
      <p:pic>
        <p:nvPicPr>
          <p:cNvPr id="7" name="图片 6"/>
          <p:cNvPicPr>
            <a:picLocks noChangeAspect="1"/>
          </p:cNvPicPr>
          <p:nvPr/>
        </p:nvPicPr>
        <p:blipFill>
          <a:blip r:embed="rId2"/>
          <a:stretch>
            <a:fillRect/>
          </a:stretch>
        </p:blipFill>
        <p:spPr>
          <a:xfrm>
            <a:off x="170815" y="657860"/>
            <a:ext cx="4482465" cy="2122170"/>
          </a:xfrm>
          <a:prstGeom prst="rect">
            <a:avLst/>
          </a:prstGeom>
        </p:spPr>
      </p:pic>
      <p:pic>
        <p:nvPicPr>
          <p:cNvPr id="2" name="图片 1"/>
          <p:cNvPicPr>
            <a:picLocks noChangeAspect="1"/>
          </p:cNvPicPr>
          <p:nvPr/>
        </p:nvPicPr>
        <p:blipFill>
          <a:blip r:embed="rId3"/>
          <a:stretch>
            <a:fillRect/>
          </a:stretch>
        </p:blipFill>
        <p:spPr>
          <a:xfrm>
            <a:off x="3929380" y="2105025"/>
            <a:ext cx="4017010" cy="2952115"/>
          </a:xfrm>
          <a:prstGeom prst="rect">
            <a:avLst/>
          </a:prstGeom>
        </p:spPr>
      </p:pic>
      <p:sp>
        <p:nvSpPr>
          <p:cNvPr id="8" name="Oval 35"/>
          <p:cNvSpPr/>
          <p:nvPr/>
        </p:nvSpPr>
        <p:spPr>
          <a:xfrm>
            <a:off x="1320496" y="3052295"/>
            <a:ext cx="723812" cy="7238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7" name="Freeform: Shape 45"/>
          <p:cNvSpPr/>
          <p:nvPr/>
        </p:nvSpPr>
        <p:spPr bwMode="auto">
          <a:xfrm>
            <a:off x="1504264" y="3266917"/>
            <a:ext cx="356109" cy="294766"/>
          </a:xfrm>
          <a:custGeom>
            <a:avLst/>
            <a:gdLst>
              <a:gd name="T0" fmla="*/ 260 w 287"/>
              <a:gd name="T1" fmla="*/ 78 h 237"/>
              <a:gd name="T2" fmla="*/ 244 w 287"/>
              <a:gd name="T3" fmla="*/ 94 h 237"/>
              <a:gd name="T4" fmla="*/ 260 w 287"/>
              <a:gd name="T5" fmla="*/ 111 h 237"/>
              <a:gd name="T6" fmla="*/ 277 w 287"/>
              <a:gd name="T7" fmla="*/ 94 h 237"/>
              <a:gd name="T8" fmla="*/ 260 w 287"/>
              <a:gd name="T9" fmla="*/ 78 h 237"/>
              <a:gd name="T10" fmla="*/ 27 w 287"/>
              <a:gd name="T11" fmla="*/ 78 h 237"/>
              <a:gd name="T12" fmla="*/ 11 w 287"/>
              <a:gd name="T13" fmla="*/ 94 h 237"/>
              <a:gd name="T14" fmla="*/ 27 w 287"/>
              <a:gd name="T15" fmla="*/ 111 h 237"/>
              <a:gd name="T16" fmla="*/ 43 w 287"/>
              <a:gd name="T17" fmla="*/ 94 h 237"/>
              <a:gd name="T18" fmla="*/ 27 w 287"/>
              <a:gd name="T19" fmla="*/ 78 h 237"/>
              <a:gd name="T20" fmla="*/ 212 w 287"/>
              <a:gd name="T21" fmla="*/ 49 h 237"/>
              <a:gd name="T22" fmla="*/ 188 w 287"/>
              <a:gd name="T23" fmla="*/ 73 h 237"/>
              <a:gd name="T24" fmla="*/ 212 w 287"/>
              <a:gd name="T25" fmla="*/ 97 h 237"/>
              <a:gd name="T26" fmla="*/ 236 w 287"/>
              <a:gd name="T27" fmla="*/ 73 h 237"/>
              <a:gd name="T28" fmla="*/ 212 w 287"/>
              <a:gd name="T29" fmla="*/ 49 h 237"/>
              <a:gd name="T30" fmla="*/ 287 w 287"/>
              <a:gd name="T31" fmla="*/ 196 h 237"/>
              <a:gd name="T32" fmla="*/ 259 w 287"/>
              <a:gd name="T33" fmla="*/ 196 h 237"/>
              <a:gd name="T34" fmla="*/ 259 w 287"/>
              <a:gd name="T35" fmla="*/ 145 h 237"/>
              <a:gd name="T36" fmla="*/ 253 w 287"/>
              <a:gd name="T37" fmla="*/ 121 h 237"/>
              <a:gd name="T38" fmla="*/ 260 w 287"/>
              <a:gd name="T39" fmla="*/ 120 h 237"/>
              <a:gd name="T40" fmla="*/ 287 w 287"/>
              <a:gd name="T41" fmla="*/ 147 h 237"/>
              <a:gd name="T42" fmla="*/ 287 w 287"/>
              <a:gd name="T43" fmla="*/ 196 h 237"/>
              <a:gd name="T44" fmla="*/ 75 w 287"/>
              <a:gd name="T45" fmla="*/ 49 h 237"/>
              <a:gd name="T46" fmla="*/ 51 w 287"/>
              <a:gd name="T47" fmla="*/ 73 h 237"/>
              <a:gd name="T48" fmla="*/ 75 w 287"/>
              <a:gd name="T49" fmla="*/ 97 h 237"/>
              <a:gd name="T50" fmla="*/ 99 w 287"/>
              <a:gd name="T51" fmla="*/ 73 h 237"/>
              <a:gd name="T52" fmla="*/ 75 w 287"/>
              <a:gd name="T53" fmla="*/ 49 h 237"/>
              <a:gd name="T54" fmla="*/ 27 w 287"/>
              <a:gd name="T55" fmla="*/ 120 h 237"/>
              <a:gd name="T56" fmla="*/ 34 w 287"/>
              <a:gd name="T57" fmla="*/ 121 h 237"/>
              <a:gd name="T58" fmla="*/ 28 w 287"/>
              <a:gd name="T59" fmla="*/ 145 h 237"/>
              <a:gd name="T60" fmla="*/ 28 w 287"/>
              <a:gd name="T61" fmla="*/ 196 h 237"/>
              <a:gd name="T62" fmla="*/ 0 w 287"/>
              <a:gd name="T63" fmla="*/ 196 h 237"/>
              <a:gd name="T64" fmla="*/ 0 w 287"/>
              <a:gd name="T65" fmla="*/ 147 h 237"/>
              <a:gd name="T66" fmla="*/ 27 w 287"/>
              <a:gd name="T67" fmla="*/ 120 h 237"/>
              <a:gd name="T68" fmla="*/ 144 w 287"/>
              <a:gd name="T69" fmla="*/ 0 h 237"/>
              <a:gd name="T70" fmla="*/ 108 w 287"/>
              <a:gd name="T71" fmla="*/ 36 h 237"/>
              <a:gd name="T72" fmla="*/ 144 w 287"/>
              <a:gd name="T73" fmla="*/ 72 h 237"/>
              <a:gd name="T74" fmla="*/ 179 w 287"/>
              <a:gd name="T75" fmla="*/ 36 h 237"/>
              <a:gd name="T76" fmla="*/ 144 w 287"/>
              <a:gd name="T77" fmla="*/ 0 h 237"/>
              <a:gd name="T78" fmla="*/ 251 w 287"/>
              <a:gd name="T79" fmla="*/ 214 h 237"/>
              <a:gd name="T80" fmla="*/ 208 w 287"/>
              <a:gd name="T81" fmla="*/ 214 h 237"/>
              <a:gd name="T82" fmla="*/ 208 w 287"/>
              <a:gd name="T83" fmla="*/ 137 h 237"/>
              <a:gd name="T84" fmla="*/ 201 w 287"/>
              <a:gd name="T85" fmla="*/ 108 h 237"/>
              <a:gd name="T86" fmla="*/ 212 w 287"/>
              <a:gd name="T87" fmla="*/ 106 h 237"/>
              <a:gd name="T88" fmla="*/ 251 w 287"/>
              <a:gd name="T89" fmla="*/ 145 h 237"/>
              <a:gd name="T90" fmla="*/ 251 w 287"/>
              <a:gd name="T91" fmla="*/ 214 h 237"/>
              <a:gd name="T92" fmla="*/ 79 w 287"/>
              <a:gd name="T93" fmla="*/ 137 h 237"/>
              <a:gd name="T94" fmla="*/ 79 w 287"/>
              <a:gd name="T95" fmla="*/ 214 h 237"/>
              <a:gd name="T96" fmla="*/ 37 w 287"/>
              <a:gd name="T97" fmla="*/ 214 h 237"/>
              <a:gd name="T98" fmla="*/ 37 w 287"/>
              <a:gd name="T99" fmla="*/ 145 h 237"/>
              <a:gd name="T100" fmla="*/ 75 w 287"/>
              <a:gd name="T101" fmla="*/ 106 h 237"/>
              <a:gd name="T102" fmla="*/ 86 w 287"/>
              <a:gd name="T103" fmla="*/ 108 h 237"/>
              <a:gd name="T104" fmla="*/ 79 w 287"/>
              <a:gd name="T105" fmla="*/ 137 h 237"/>
              <a:gd name="T106" fmla="*/ 88 w 287"/>
              <a:gd name="T107" fmla="*/ 237 h 237"/>
              <a:gd name="T108" fmla="*/ 200 w 287"/>
              <a:gd name="T109" fmla="*/ 237 h 237"/>
              <a:gd name="T110" fmla="*/ 200 w 287"/>
              <a:gd name="T111" fmla="*/ 137 h 237"/>
              <a:gd name="T112" fmla="*/ 144 w 287"/>
              <a:gd name="T113" fmla="*/ 81 h 237"/>
              <a:gd name="T114" fmla="*/ 88 w 287"/>
              <a:gd name="T115" fmla="*/ 137 h 237"/>
              <a:gd name="T116" fmla="*/ 88 w 287"/>
              <a:gd name="T117"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7" h="237">
                <a:moveTo>
                  <a:pt x="260" y="78"/>
                </a:moveTo>
                <a:cubicBezTo>
                  <a:pt x="251" y="78"/>
                  <a:pt x="244" y="85"/>
                  <a:pt x="244" y="94"/>
                </a:cubicBezTo>
                <a:cubicBezTo>
                  <a:pt x="244" y="103"/>
                  <a:pt x="251" y="111"/>
                  <a:pt x="260" y="111"/>
                </a:cubicBezTo>
                <a:cubicBezTo>
                  <a:pt x="269" y="111"/>
                  <a:pt x="277" y="103"/>
                  <a:pt x="277" y="94"/>
                </a:cubicBezTo>
                <a:cubicBezTo>
                  <a:pt x="277" y="85"/>
                  <a:pt x="269" y="78"/>
                  <a:pt x="260" y="78"/>
                </a:cubicBezTo>
                <a:close/>
                <a:moveTo>
                  <a:pt x="27" y="78"/>
                </a:moveTo>
                <a:cubicBezTo>
                  <a:pt x="18" y="78"/>
                  <a:pt x="11" y="85"/>
                  <a:pt x="11" y="94"/>
                </a:cubicBezTo>
                <a:cubicBezTo>
                  <a:pt x="11" y="103"/>
                  <a:pt x="18" y="111"/>
                  <a:pt x="27" y="111"/>
                </a:cubicBezTo>
                <a:cubicBezTo>
                  <a:pt x="36" y="111"/>
                  <a:pt x="43" y="103"/>
                  <a:pt x="43" y="94"/>
                </a:cubicBezTo>
                <a:cubicBezTo>
                  <a:pt x="43" y="85"/>
                  <a:pt x="36" y="78"/>
                  <a:pt x="27" y="78"/>
                </a:cubicBezTo>
                <a:close/>
                <a:moveTo>
                  <a:pt x="212" y="49"/>
                </a:moveTo>
                <a:cubicBezTo>
                  <a:pt x="199" y="49"/>
                  <a:pt x="188" y="59"/>
                  <a:pt x="188" y="73"/>
                </a:cubicBezTo>
                <a:cubicBezTo>
                  <a:pt x="188" y="86"/>
                  <a:pt x="199" y="97"/>
                  <a:pt x="212" y="97"/>
                </a:cubicBezTo>
                <a:cubicBezTo>
                  <a:pt x="225" y="97"/>
                  <a:pt x="236" y="86"/>
                  <a:pt x="236" y="73"/>
                </a:cubicBezTo>
                <a:cubicBezTo>
                  <a:pt x="236" y="59"/>
                  <a:pt x="225" y="49"/>
                  <a:pt x="212" y="49"/>
                </a:cubicBezTo>
                <a:close/>
                <a:moveTo>
                  <a:pt x="287" y="196"/>
                </a:moveTo>
                <a:cubicBezTo>
                  <a:pt x="259" y="196"/>
                  <a:pt x="259" y="196"/>
                  <a:pt x="259" y="196"/>
                </a:cubicBezTo>
                <a:cubicBezTo>
                  <a:pt x="259" y="145"/>
                  <a:pt x="259" y="145"/>
                  <a:pt x="259" y="145"/>
                </a:cubicBezTo>
                <a:cubicBezTo>
                  <a:pt x="259" y="136"/>
                  <a:pt x="257" y="128"/>
                  <a:pt x="253" y="121"/>
                </a:cubicBezTo>
                <a:cubicBezTo>
                  <a:pt x="255" y="120"/>
                  <a:pt x="258" y="120"/>
                  <a:pt x="260" y="120"/>
                </a:cubicBezTo>
                <a:cubicBezTo>
                  <a:pt x="275" y="120"/>
                  <a:pt x="287" y="132"/>
                  <a:pt x="287" y="147"/>
                </a:cubicBezTo>
                <a:lnTo>
                  <a:pt x="287" y="196"/>
                </a:lnTo>
                <a:close/>
                <a:moveTo>
                  <a:pt x="75" y="49"/>
                </a:moveTo>
                <a:cubicBezTo>
                  <a:pt x="62" y="49"/>
                  <a:pt x="51" y="59"/>
                  <a:pt x="51" y="73"/>
                </a:cubicBezTo>
                <a:cubicBezTo>
                  <a:pt x="51" y="86"/>
                  <a:pt x="62" y="97"/>
                  <a:pt x="75" y="97"/>
                </a:cubicBezTo>
                <a:cubicBezTo>
                  <a:pt x="88" y="97"/>
                  <a:pt x="99" y="86"/>
                  <a:pt x="99" y="73"/>
                </a:cubicBezTo>
                <a:cubicBezTo>
                  <a:pt x="99" y="59"/>
                  <a:pt x="88" y="49"/>
                  <a:pt x="75" y="49"/>
                </a:cubicBezTo>
                <a:close/>
                <a:moveTo>
                  <a:pt x="27" y="120"/>
                </a:moveTo>
                <a:cubicBezTo>
                  <a:pt x="29" y="120"/>
                  <a:pt x="32" y="120"/>
                  <a:pt x="34" y="121"/>
                </a:cubicBezTo>
                <a:cubicBezTo>
                  <a:pt x="30" y="128"/>
                  <a:pt x="28" y="136"/>
                  <a:pt x="28" y="145"/>
                </a:cubicBezTo>
                <a:cubicBezTo>
                  <a:pt x="28" y="196"/>
                  <a:pt x="28" y="196"/>
                  <a:pt x="28" y="196"/>
                </a:cubicBezTo>
                <a:cubicBezTo>
                  <a:pt x="0" y="196"/>
                  <a:pt x="0" y="196"/>
                  <a:pt x="0" y="196"/>
                </a:cubicBezTo>
                <a:cubicBezTo>
                  <a:pt x="0" y="147"/>
                  <a:pt x="0" y="147"/>
                  <a:pt x="0" y="147"/>
                </a:cubicBezTo>
                <a:cubicBezTo>
                  <a:pt x="0" y="132"/>
                  <a:pt x="12" y="120"/>
                  <a:pt x="27" y="120"/>
                </a:cubicBezTo>
                <a:close/>
                <a:moveTo>
                  <a:pt x="144" y="0"/>
                </a:moveTo>
                <a:cubicBezTo>
                  <a:pt x="124" y="0"/>
                  <a:pt x="108" y="16"/>
                  <a:pt x="108" y="36"/>
                </a:cubicBezTo>
                <a:cubicBezTo>
                  <a:pt x="108" y="56"/>
                  <a:pt x="124" y="72"/>
                  <a:pt x="144" y="72"/>
                </a:cubicBezTo>
                <a:cubicBezTo>
                  <a:pt x="163" y="72"/>
                  <a:pt x="179" y="56"/>
                  <a:pt x="179" y="36"/>
                </a:cubicBezTo>
                <a:cubicBezTo>
                  <a:pt x="179" y="16"/>
                  <a:pt x="163" y="0"/>
                  <a:pt x="144" y="0"/>
                </a:cubicBezTo>
                <a:close/>
                <a:moveTo>
                  <a:pt x="251" y="214"/>
                </a:moveTo>
                <a:cubicBezTo>
                  <a:pt x="208" y="214"/>
                  <a:pt x="208" y="214"/>
                  <a:pt x="208" y="214"/>
                </a:cubicBezTo>
                <a:cubicBezTo>
                  <a:pt x="208" y="137"/>
                  <a:pt x="208" y="137"/>
                  <a:pt x="208" y="137"/>
                </a:cubicBezTo>
                <a:cubicBezTo>
                  <a:pt x="208" y="127"/>
                  <a:pt x="206" y="117"/>
                  <a:pt x="201" y="108"/>
                </a:cubicBezTo>
                <a:cubicBezTo>
                  <a:pt x="205" y="107"/>
                  <a:pt x="208" y="106"/>
                  <a:pt x="212" y="106"/>
                </a:cubicBezTo>
                <a:cubicBezTo>
                  <a:pt x="233" y="106"/>
                  <a:pt x="251" y="124"/>
                  <a:pt x="251" y="145"/>
                </a:cubicBezTo>
                <a:lnTo>
                  <a:pt x="251" y="214"/>
                </a:lnTo>
                <a:close/>
                <a:moveTo>
                  <a:pt x="79" y="137"/>
                </a:moveTo>
                <a:cubicBezTo>
                  <a:pt x="79" y="214"/>
                  <a:pt x="79" y="214"/>
                  <a:pt x="79" y="214"/>
                </a:cubicBezTo>
                <a:cubicBezTo>
                  <a:pt x="37" y="214"/>
                  <a:pt x="37" y="214"/>
                  <a:pt x="37" y="214"/>
                </a:cubicBezTo>
                <a:cubicBezTo>
                  <a:pt x="37" y="145"/>
                  <a:pt x="37" y="145"/>
                  <a:pt x="37" y="145"/>
                </a:cubicBezTo>
                <a:cubicBezTo>
                  <a:pt x="37" y="124"/>
                  <a:pt x="54" y="106"/>
                  <a:pt x="75" y="106"/>
                </a:cubicBezTo>
                <a:cubicBezTo>
                  <a:pt x="79" y="106"/>
                  <a:pt x="83" y="107"/>
                  <a:pt x="86" y="108"/>
                </a:cubicBezTo>
                <a:cubicBezTo>
                  <a:pt x="81" y="117"/>
                  <a:pt x="79" y="127"/>
                  <a:pt x="79" y="137"/>
                </a:cubicBezTo>
                <a:close/>
                <a:moveTo>
                  <a:pt x="88" y="237"/>
                </a:moveTo>
                <a:cubicBezTo>
                  <a:pt x="200" y="237"/>
                  <a:pt x="200" y="237"/>
                  <a:pt x="200" y="237"/>
                </a:cubicBezTo>
                <a:cubicBezTo>
                  <a:pt x="200" y="137"/>
                  <a:pt x="200" y="137"/>
                  <a:pt x="200" y="137"/>
                </a:cubicBezTo>
                <a:cubicBezTo>
                  <a:pt x="200" y="106"/>
                  <a:pt x="174" y="81"/>
                  <a:pt x="144" y="81"/>
                </a:cubicBezTo>
                <a:cubicBezTo>
                  <a:pt x="113" y="81"/>
                  <a:pt x="88" y="106"/>
                  <a:pt x="88" y="137"/>
                </a:cubicBezTo>
                <a:lnTo>
                  <a:pt x="88" y="237"/>
                </a:lnTo>
                <a:close/>
              </a:path>
            </a:pathLst>
          </a:custGeom>
          <a:solidFill>
            <a:schemeClr val="bg1"/>
          </a:solidFill>
          <a:ln>
            <a:noFill/>
          </a:ln>
        </p:spPr>
        <p:txBody>
          <a:bodyPr anchor="ctr"/>
          <a:p>
            <a:pPr algn="ctr"/>
          </a:p>
        </p:txBody>
      </p:sp>
      <p:sp>
        <p:nvSpPr>
          <p:cNvPr id="46" name="Oval 32"/>
          <p:cNvSpPr/>
          <p:nvPr/>
        </p:nvSpPr>
        <p:spPr>
          <a:xfrm>
            <a:off x="5070905" y="1140022"/>
            <a:ext cx="723812" cy="7238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47" name="Freeform: Shape 33"/>
          <p:cNvSpPr/>
          <p:nvPr/>
        </p:nvSpPr>
        <p:spPr bwMode="auto">
          <a:xfrm>
            <a:off x="5231873" y="1343650"/>
            <a:ext cx="403227" cy="316477"/>
          </a:xfrm>
          <a:custGeom>
            <a:avLst/>
            <a:gdLst>
              <a:gd name="T0" fmla="*/ 50 w 106"/>
              <a:gd name="T1" fmla="*/ 11 h 83"/>
              <a:gd name="T2" fmla="*/ 51 w 106"/>
              <a:gd name="T3" fmla="*/ 11 h 83"/>
              <a:gd name="T4" fmla="*/ 51 w 106"/>
              <a:gd name="T5" fmla="*/ 43 h 83"/>
              <a:gd name="T6" fmla="*/ 19 w 106"/>
              <a:gd name="T7" fmla="*/ 27 h 83"/>
              <a:gd name="T8" fmla="*/ 19 w 106"/>
              <a:gd name="T9" fmla="*/ 26 h 83"/>
              <a:gd name="T10" fmla="*/ 55 w 106"/>
              <a:gd name="T11" fmla="*/ 42 h 83"/>
              <a:gd name="T12" fmla="*/ 56 w 106"/>
              <a:gd name="T13" fmla="*/ 43 h 83"/>
              <a:gd name="T14" fmla="*/ 87 w 106"/>
              <a:gd name="T15" fmla="*/ 27 h 83"/>
              <a:gd name="T16" fmla="*/ 56 w 106"/>
              <a:gd name="T17" fmla="*/ 11 h 83"/>
              <a:gd name="T18" fmla="*/ 55 w 106"/>
              <a:gd name="T19" fmla="*/ 11 h 83"/>
              <a:gd name="T20" fmla="*/ 15 w 106"/>
              <a:gd name="T21" fmla="*/ 29 h 83"/>
              <a:gd name="T22" fmla="*/ 1 w 106"/>
              <a:gd name="T23" fmla="*/ 35 h 83"/>
              <a:gd name="T24" fmla="*/ 1 w 106"/>
              <a:gd name="T25" fmla="*/ 37 h 83"/>
              <a:gd name="T26" fmla="*/ 34 w 106"/>
              <a:gd name="T27" fmla="*/ 53 h 83"/>
              <a:gd name="T28" fmla="*/ 48 w 106"/>
              <a:gd name="T29" fmla="*/ 46 h 83"/>
              <a:gd name="T30" fmla="*/ 105 w 106"/>
              <a:gd name="T31" fmla="*/ 16 h 83"/>
              <a:gd name="T32" fmla="*/ 105 w 106"/>
              <a:gd name="T33" fmla="*/ 18 h 83"/>
              <a:gd name="T34" fmla="*/ 91 w 106"/>
              <a:gd name="T35" fmla="*/ 25 h 83"/>
              <a:gd name="T36" fmla="*/ 58 w 106"/>
              <a:gd name="T37" fmla="*/ 8 h 83"/>
              <a:gd name="T38" fmla="*/ 72 w 106"/>
              <a:gd name="T39" fmla="*/ 0 h 83"/>
              <a:gd name="T40" fmla="*/ 105 w 106"/>
              <a:gd name="T41" fmla="*/ 16 h 83"/>
              <a:gd name="T42" fmla="*/ 106 w 106"/>
              <a:gd name="T43" fmla="*/ 36 h 83"/>
              <a:gd name="T44" fmla="*/ 72 w 106"/>
              <a:gd name="T45" fmla="*/ 53 h 83"/>
              <a:gd name="T46" fmla="*/ 58 w 106"/>
              <a:gd name="T47" fmla="*/ 47 h 83"/>
              <a:gd name="T48" fmla="*/ 58 w 106"/>
              <a:gd name="T49" fmla="*/ 45 h 83"/>
              <a:gd name="T50" fmla="*/ 92 w 106"/>
              <a:gd name="T51" fmla="*/ 29 h 83"/>
              <a:gd name="T52" fmla="*/ 48 w 106"/>
              <a:gd name="T53" fmla="*/ 7 h 83"/>
              <a:gd name="T54" fmla="*/ 33 w 106"/>
              <a:gd name="T55" fmla="*/ 0 h 83"/>
              <a:gd name="T56" fmla="*/ 0 w 106"/>
              <a:gd name="T57" fmla="*/ 17 h 83"/>
              <a:gd name="T58" fmla="*/ 14 w 106"/>
              <a:gd name="T59" fmla="*/ 25 h 83"/>
              <a:gd name="T60" fmla="*/ 48 w 106"/>
              <a:gd name="T61" fmla="*/ 9 h 83"/>
              <a:gd name="T62" fmla="*/ 48 w 106"/>
              <a:gd name="T63" fmla="*/ 7 h 83"/>
              <a:gd name="T64" fmla="*/ 55 w 106"/>
              <a:gd name="T65" fmla="*/ 82 h 83"/>
              <a:gd name="T66" fmla="*/ 56 w 106"/>
              <a:gd name="T67" fmla="*/ 83 h 83"/>
              <a:gd name="T68" fmla="*/ 90 w 106"/>
              <a:gd name="T69" fmla="*/ 65 h 83"/>
              <a:gd name="T70" fmla="*/ 89 w 106"/>
              <a:gd name="T71" fmla="*/ 49 h 83"/>
              <a:gd name="T72" fmla="*/ 73 w 106"/>
              <a:gd name="T73" fmla="*/ 57 h 83"/>
              <a:gd name="T74" fmla="*/ 72 w 106"/>
              <a:gd name="T75" fmla="*/ 57 h 83"/>
              <a:gd name="T76" fmla="*/ 56 w 106"/>
              <a:gd name="T77" fmla="*/ 49 h 83"/>
              <a:gd name="T78" fmla="*/ 55 w 106"/>
              <a:gd name="T79" fmla="*/ 50 h 83"/>
              <a:gd name="T80" fmla="*/ 17 w 106"/>
              <a:gd name="T81" fmla="*/ 49 h 83"/>
              <a:gd name="T82" fmla="*/ 33 w 106"/>
              <a:gd name="T83" fmla="*/ 57 h 83"/>
              <a:gd name="T84" fmla="*/ 50 w 106"/>
              <a:gd name="T85" fmla="*/ 49 h 83"/>
              <a:gd name="T86" fmla="*/ 51 w 106"/>
              <a:gd name="T87" fmla="*/ 50 h 83"/>
              <a:gd name="T88" fmla="*/ 51 w 106"/>
              <a:gd name="T89" fmla="*/ 83 h 83"/>
              <a:gd name="T90" fmla="*/ 17 w 106"/>
              <a:gd name="T91" fmla="*/ 66 h 83"/>
              <a:gd name="T92" fmla="*/ 16 w 106"/>
              <a:gd name="T93" fmla="*/ 5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6" h="83">
                <a:moveTo>
                  <a:pt x="19" y="26"/>
                </a:moveTo>
                <a:cubicBezTo>
                  <a:pt x="50" y="11"/>
                  <a:pt x="50" y="11"/>
                  <a:pt x="50" y="11"/>
                </a:cubicBezTo>
                <a:cubicBezTo>
                  <a:pt x="50" y="11"/>
                  <a:pt x="51" y="11"/>
                  <a:pt x="51" y="11"/>
                </a:cubicBezTo>
                <a:cubicBezTo>
                  <a:pt x="51" y="11"/>
                  <a:pt x="51" y="11"/>
                  <a:pt x="51" y="11"/>
                </a:cubicBezTo>
                <a:cubicBezTo>
                  <a:pt x="51" y="42"/>
                  <a:pt x="51" y="42"/>
                  <a:pt x="51" y="42"/>
                </a:cubicBezTo>
                <a:cubicBezTo>
                  <a:pt x="51" y="42"/>
                  <a:pt x="51" y="43"/>
                  <a:pt x="51" y="43"/>
                </a:cubicBezTo>
                <a:cubicBezTo>
                  <a:pt x="51" y="43"/>
                  <a:pt x="50" y="43"/>
                  <a:pt x="50" y="43"/>
                </a:cubicBezTo>
                <a:cubicBezTo>
                  <a:pt x="19" y="27"/>
                  <a:pt x="19" y="27"/>
                  <a:pt x="19" y="27"/>
                </a:cubicBezTo>
                <a:cubicBezTo>
                  <a:pt x="19" y="27"/>
                  <a:pt x="19" y="27"/>
                  <a:pt x="19" y="27"/>
                </a:cubicBezTo>
                <a:cubicBezTo>
                  <a:pt x="19" y="26"/>
                  <a:pt x="19" y="26"/>
                  <a:pt x="19" y="26"/>
                </a:cubicBezTo>
                <a:close/>
                <a:moveTo>
                  <a:pt x="55" y="11"/>
                </a:moveTo>
                <a:cubicBezTo>
                  <a:pt x="55" y="42"/>
                  <a:pt x="55" y="42"/>
                  <a:pt x="55" y="42"/>
                </a:cubicBezTo>
                <a:cubicBezTo>
                  <a:pt x="55" y="42"/>
                  <a:pt x="55" y="43"/>
                  <a:pt x="55" y="43"/>
                </a:cubicBezTo>
                <a:cubicBezTo>
                  <a:pt x="55" y="43"/>
                  <a:pt x="56" y="43"/>
                  <a:pt x="56" y="43"/>
                </a:cubicBezTo>
                <a:cubicBezTo>
                  <a:pt x="87" y="27"/>
                  <a:pt x="87" y="27"/>
                  <a:pt x="87" y="27"/>
                </a:cubicBezTo>
                <a:cubicBezTo>
                  <a:pt x="87" y="27"/>
                  <a:pt x="87" y="27"/>
                  <a:pt x="87" y="27"/>
                </a:cubicBezTo>
                <a:cubicBezTo>
                  <a:pt x="87" y="26"/>
                  <a:pt x="87" y="26"/>
                  <a:pt x="87" y="26"/>
                </a:cubicBezTo>
                <a:cubicBezTo>
                  <a:pt x="56" y="11"/>
                  <a:pt x="56" y="11"/>
                  <a:pt x="56" y="11"/>
                </a:cubicBezTo>
                <a:cubicBezTo>
                  <a:pt x="56" y="11"/>
                  <a:pt x="55" y="11"/>
                  <a:pt x="55" y="11"/>
                </a:cubicBezTo>
                <a:cubicBezTo>
                  <a:pt x="55" y="11"/>
                  <a:pt x="55" y="11"/>
                  <a:pt x="55" y="11"/>
                </a:cubicBezTo>
                <a:close/>
                <a:moveTo>
                  <a:pt x="48" y="45"/>
                </a:moveTo>
                <a:cubicBezTo>
                  <a:pt x="15" y="29"/>
                  <a:pt x="15" y="29"/>
                  <a:pt x="15" y="29"/>
                </a:cubicBezTo>
                <a:cubicBezTo>
                  <a:pt x="15" y="29"/>
                  <a:pt x="15" y="29"/>
                  <a:pt x="14" y="29"/>
                </a:cubicBezTo>
                <a:cubicBezTo>
                  <a:pt x="1" y="35"/>
                  <a:pt x="1" y="35"/>
                  <a:pt x="1" y="35"/>
                </a:cubicBezTo>
                <a:cubicBezTo>
                  <a:pt x="1" y="36"/>
                  <a:pt x="0" y="36"/>
                  <a:pt x="0" y="36"/>
                </a:cubicBezTo>
                <a:cubicBezTo>
                  <a:pt x="0" y="37"/>
                  <a:pt x="1" y="37"/>
                  <a:pt x="1" y="37"/>
                </a:cubicBezTo>
                <a:cubicBezTo>
                  <a:pt x="33" y="53"/>
                  <a:pt x="33" y="53"/>
                  <a:pt x="33" y="53"/>
                </a:cubicBezTo>
                <a:cubicBezTo>
                  <a:pt x="34" y="54"/>
                  <a:pt x="34" y="54"/>
                  <a:pt x="34" y="53"/>
                </a:cubicBezTo>
                <a:cubicBezTo>
                  <a:pt x="48" y="47"/>
                  <a:pt x="48" y="47"/>
                  <a:pt x="48" y="47"/>
                </a:cubicBezTo>
                <a:cubicBezTo>
                  <a:pt x="48" y="47"/>
                  <a:pt x="48" y="46"/>
                  <a:pt x="48" y="46"/>
                </a:cubicBezTo>
                <a:cubicBezTo>
                  <a:pt x="48" y="45"/>
                  <a:pt x="48" y="45"/>
                  <a:pt x="48" y="45"/>
                </a:cubicBezTo>
                <a:close/>
                <a:moveTo>
                  <a:pt x="105" y="16"/>
                </a:moveTo>
                <a:cubicBezTo>
                  <a:pt x="105" y="17"/>
                  <a:pt x="106" y="17"/>
                  <a:pt x="106" y="17"/>
                </a:cubicBezTo>
                <a:cubicBezTo>
                  <a:pt x="106" y="18"/>
                  <a:pt x="105" y="18"/>
                  <a:pt x="105" y="18"/>
                </a:cubicBezTo>
                <a:cubicBezTo>
                  <a:pt x="92" y="25"/>
                  <a:pt x="92" y="25"/>
                  <a:pt x="92" y="25"/>
                </a:cubicBezTo>
                <a:cubicBezTo>
                  <a:pt x="91" y="25"/>
                  <a:pt x="91" y="25"/>
                  <a:pt x="91" y="25"/>
                </a:cubicBezTo>
                <a:cubicBezTo>
                  <a:pt x="58" y="9"/>
                  <a:pt x="58" y="9"/>
                  <a:pt x="58" y="9"/>
                </a:cubicBezTo>
                <a:cubicBezTo>
                  <a:pt x="58" y="8"/>
                  <a:pt x="58" y="8"/>
                  <a:pt x="58" y="8"/>
                </a:cubicBezTo>
                <a:cubicBezTo>
                  <a:pt x="58" y="7"/>
                  <a:pt x="58" y="7"/>
                  <a:pt x="58" y="7"/>
                </a:cubicBezTo>
                <a:cubicBezTo>
                  <a:pt x="72" y="0"/>
                  <a:pt x="72" y="0"/>
                  <a:pt x="72" y="0"/>
                </a:cubicBezTo>
                <a:cubicBezTo>
                  <a:pt x="72" y="0"/>
                  <a:pt x="72" y="0"/>
                  <a:pt x="72" y="0"/>
                </a:cubicBezTo>
                <a:cubicBezTo>
                  <a:pt x="105" y="16"/>
                  <a:pt x="105" y="16"/>
                  <a:pt x="105" y="16"/>
                </a:cubicBezTo>
                <a:close/>
                <a:moveTo>
                  <a:pt x="105" y="35"/>
                </a:moveTo>
                <a:cubicBezTo>
                  <a:pt x="105" y="36"/>
                  <a:pt x="106" y="36"/>
                  <a:pt x="106" y="36"/>
                </a:cubicBezTo>
                <a:cubicBezTo>
                  <a:pt x="106" y="37"/>
                  <a:pt x="105" y="37"/>
                  <a:pt x="105" y="37"/>
                </a:cubicBezTo>
                <a:cubicBezTo>
                  <a:pt x="72" y="53"/>
                  <a:pt x="72" y="53"/>
                  <a:pt x="72" y="53"/>
                </a:cubicBezTo>
                <a:cubicBezTo>
                  <a:pt x="72" y="54"/>
                  <a:pt x="72" y="54"/>
                  <a:pt x="72" y="53"/>
                </a:cubicBezTo>
                <a:cubicBezTo>
                  <a:pt x="58" y="47"/>
                  <a:pt x="58" y="47"/>
                  <a:pt x="58" y="47"/>
                </a:cubicBezTo>
                <a:cubicBezTo>
                  <a:pt x="58" y="47"/>
                  <a:pt x="58" y="46"/>
                  <a:pt x="58" y="46"/>
                </a:cubicBezTo>
                <a:cubicBezTo>
                  <a:pt x="58" y="45"/>
                  <a:pt x="58" y="45"/>
                  <a:pt x="58" y="45"/>
                </a:cubicBezTo>
                <a:cubicBezTo>
                  <a:pt x="91" y="29"/>
                  <a:pt x="91" y="29"/>
                  <a:pt x="91" y="29"/>
                </a:cubicBezTo>
                <a:cubicBezTo>
                  <a:pt x="91" y="29"/>
                  <a:pt x="91" y="29"/>
                  <a:pt x="92" y="29"/>
                </a:cubicBezTo>
                <a:cubicBezTo>
                  <a:pt x="105" y="35"/>
                  <a:pt x="105" y="35"/>
                  <a:pt x="105" y="35"/>
                </a:cubicBezTo>
                <a:close/>
                <a:moveTo>
                  <a:pt x="48" y="7"/>
                </a:moveTo>
                <a:cubicBezTo>
                  <a:pt x="34" y="0"/>
                  <a:pt x="34" y="0"/>
                  <a:pt x="34" y="0"/>
                </a:cubicBezTo>
                <a:cubicBezTo>
                  <a:pt x="34" y="0"/>
                  <a:pt x="34" y="0"/>
                  <a:pt x="33" y="0"/>
                </a:cubicBezTo>
                <a:cubicBezTo>
                  <a:pt x="1" y="16"/>
                  <a:pt x="1" y="16"/>
                  <a:pt x="1" y="16"/>
                </a:cubicBezTo>
                <a:cubicBezTo>
                  <a:pt x="1" y="17"/>
                  <a:pt x="0" y="17"/>
                  <a:pt x="0" y="17"/>
                </a:cubicBezTo>
                <a:cubicBezTo>
                  <a:pt x="0" y="18"/>
                  <a:pt x="1" y="18"/>
                  <a:pt x="1" y="18"/>
                </a:cubicBezTo>
                <a:cubicBezTo>
                  <a:pt x="14" y="25"/>
                  <a:pt x="14" y="25"/>
                  <a:pt x="14" y="25"/>
                </a:cubicBezTo>
                <a:cubicBezTo>
                  <a:pt x="15" y="25"/>
                  <a:pt x="15" y="25"/>
                  <a:pt x="15" y="25"/>
                </a:cubicBezTo>
                <a:cubicBezTo>
                  <a:pt x="48" y="9"/>
                  <a:pt x="48" y="9"/>
                  <a:pt x="48" y="9"/>
                </a:cubicBezTo>
                <a:cubicBezTo>
                  <a:pt x="48" y="8"/>
                  <a:pt x="48" y="8"/>
                  <a:pt x="48" y="8"/>
                </a:cubicBezTo>
                <a:cubicBezTo>
                  <a:pt x="48" y="7"/>
                  <a:pt x="48" y="7"/>
                  <a:pt x="48" y="7"/>
                </a:cubicBezTo>
                <a:close/>
                <a:moveTo>
                  <a:pt x="55" y="50"/>
                </a:moveTo>
                <a:cubicBezTo>
                  <a:pt x="55" y="82"/>
                  <a:pt x="55" y="82"/>
                  <a:pt x="55" y="82"/>
                </a:cubicBezTo>
                <a:cubicBezTo>
                  <a:pt x="55" y="82"/>
                  <a:pt x="55" y="83"/>
                  <a:pt x="55" y="83"/>
                </a:cubicBezTo>
                <a:cubicBezTo>
                  <a:pt x="55" y="83"/>
                  <a:pt x="56" y="83"/>
                  <a:pt x="56" y="83"/>
                </a:cubicBezTo>
                <a:cubicBezTo>
                  <a:pt x="89" y="66"/>
                  <a:pt x="89" y="66"/>
                  <a:pt x="89" y="66"/>
                </a:cubicBezTo>
                <a:cubicBezTo>
                  <a:pt x="89" y="66"/>
                  <a:pt x="90" y="66"/>
                  <a:pt x="90" y="65"/>
                </a:cubicBezTo>
                <a:cubicBezTo>
                  <a:pt x="90" y="50"/>
                  <a:pt x="90" y="50"/>
                  <a:pt x="90" y="50"/>
                </a:cubicBezTo>
                <a:cubicBezTo>
                  <a:pt x="90" y="50"/>
                  <a:pt x="89" y="49"/>
                  <a:pt x="89" y="49"/>
                </a:cubicBezTo>
                <a:cubicBezTo>
                  <a:pt x="89" y="49"/>
                  <a:pt x="89" y="49"/>
                  <a:pt x="88" y="49"/>
                </a:cubicBezTo>
                <a:cubicBezTo>
                  <a:pt x="73" y="57"/>
                  <a:pt x="73" y="57"/>
                  <a:pt x="73" y="57"/>
                </a:cubicBezTo>
                <a:cubicBezTo>
                  <a:pt x="72" y="57"/>
                  <a:pt x="72" y="57"/>
                  <a:pt x="72" y="57"/>
                </a:cubicBezTo>
                <a:cubicBezTo>
                  <a:pt x="72" y="57"/>
                  <a:pt x="72" y="57"/>
                  <a:pt x="72" y="57"/>
                </a:cubicBezTo>
                <a:cubicBezTo>
                  <a:pt x="71" y="57"/>
                  <a:pt x="71" y="57"/>
                  <a:pt x="71" y="57"/>
                </a:cubicBezTo>
                <a:cubicBezTo>
                  <a:pt x="56" y="49"/>
                  <a:pt x="56" y="49"/>
                  <a:pt x="56" y="49"/>
                </a:cubicBezTo>
                <a:cubicBezTo>
                  <a:pt x="56" y="49"/>
                  <a:pt x="55" y="49"/>
                  <a:pt x="55" y="49"/>
                </a:cubicBezTo>
                <a:cubicBezTo>
                  <a:pt x="55" y="49"/>
                  <a:pt x="55" y="50"/>
                  <a:pt x="55" y="50"/>
                </a:cubicBezTo>
                <a:close/>
                <a:moveTo>
                  <a:pt x="16" y="50"/>
                </a:moveTo>
                <a:cubicBezTo>
                  <a:pt x="16" y="50"/>
                  <a:pt x="17" y="49"/>
                  <a:pt x="17" y="49"/>
                </a:cubicBezTo>
                <a:cubicBezTo>
                  <a:pt x="17" y="49"/>
                  <a:pt x="17" y="49"/>
                  <a:pt x="18" y="49"/>
                </a:cubicBezTo>
                <a:cubicBezTo>
                  <a:pt x="33" y="57"/>
                  <a:pt x="33" y="57"/>
                  <a:pt x="33" y="57"/>
                </a:cubicBezTo>
                <a:cubicBezTo>
                  <a:pt x="34" y="57"/>
                  <a:pt x="34" y="57"/>
                  <a:pt x="34" y="57"/>
                </a:cubicBezTo>
                <a:cubicBezTo>
                  <a:pt x="50" y="49"/>
                  <a:pt x="50" y="49"/>
                  <a:pt x="50" y="49"/>
                </a:cubicBezTo>
                <a:cubicBezTo>
                  <a:pt x="50" y="49"/>
                  <a:pt x="51" y="49"/>
                  <a:pt x="51" y="49"/>
                </a:cubicBezTo>
                <a:cubicBezTo>
                  <a:pt x="51" y="49"/>
                  <a:pt x="51" y="50"/>
                  <a:pt x="51" y="50"/>
                </a:cubicBezTo>
                <a:cubicBezTo>
                  <a:pt x="51" y="82"/>
                  <a:pt x="51" y="82"/>
                  <a:pt x="51" y="82"/>
                </a:cubicBezTo>
                <a:cubicBezTo>
                  <a:pt x="51" y="82"/>
                  <a:pt x="51" y="83"/>
                  <a:pt x="51" y="83"/>
                </a:cubicBezTo>
                <a:cubicBezTo>
                  <a:pt x="51" y="83"/>
                  <a:pt x="50" y="83"/>
                  <a:pt x="50" y="83"/>
                </a:cubicBezTo>
                <a:cubicBezTo>
                  <a:pt x="17" y="66"/>
                  <a:pt x="17" y="66"/>
                  <a:pt x="17" y="66"/>
                </a:cubicBezTo>
                <a:cubicBezTo>
                  <a:pt x="17" y="66"/>
                  <a:pt x="16" y="66"/>
                  <a:pt x="16" y="65"/>
                </a:cubicBezTo>
                <a:lnTo>
                  <a:pt x="16" y="50"/>
                </a:lnTo>
                <a:close/>
              </a:path>
            </a:pathLst>
          </a:custGeom>
          <a:solidFill>
            <a:schemeClr val="bg1"/>
          </a:solidFill>
          <a:ln>
            <a:noFill/>
          </a:ln>
        </p:spPr>
        <p:txBody>
          <a:bodyPr anchor="ctr"/>
          <a:p>
            <a:pPr algn="ctr"/>
          </a:p>
        </p:txBody>
      </p:sp>
      <p:sp>
        <p:nvSpPr>
          <p:cNvPr id="48" name="Oval 29"/>
          <p:cNvSpPr/>
          <p:nvPr/>
        </p:nvSpPr>
        <p:spPr>
          <a:xfrm>
            <a:off x="6259461" y="1140070"/>
            <a:ext cx="723812" cy="7238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49" name="Freeform: Shape 30"/>
          <p:cNvSpPr/>
          <p:nvPr/>
        </p:nvSpPr>
        <p:spPr bwMode="auto">
          <a:xfrm>
            <a:off x="6488226" y="1343709"/>
            <a:ext cx="335468" cy="335466"/>
          </a:xfrm>
          <a:custGeom>
            <a:avLst/>
            <a:gdLst>
              <a:gd name="T0" fmla="*/ 197644 w 21600"/>
              <a:gd name="T1" fmla="*/ 197644 h 21592"/>
              <a:gd name="T2" fmla="*/ 197644 w 21600"/>
              <a:gd name="T3" fmla="*/ 197644 h 21592"/>
              <a:gd name="T4" fmla="*/ 197644 w 21600"/>
              <a:gd name="T5" fmla="*/ 197644 h 21592"/>
              <a:gd name="T6" fmla="*/ 197644 w 21600"/>
              <a:gd name="T7" fmla="*/ 197644 h 2159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p:spPr>
        <p:txBody>
          <a:bodyPr anchor="ctr"/>
          <a:p>
            <a:pPr algn="ctr"/>
          </a:p>
        </p:txBody>
      </p:sp>
      <p:sp>
        <p:nvSpPr>
          <p:cNvPr id="34" name="Oval 47"/>
          <p:cNvSpPr/>
          <p:nvPr/>
        </p:nvSpPr>
        <p:spPr>
          <a:xfrm>
            <a:off x="2190472" y="3811467"/>
            <a:ext cx="723812" cy="7238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35" name="Freeform: Shape 48"/>
          <p:cNvSpPr>
            <a:spLocks noChangeAspect="1"/>
          </p:cNvSpPr>
          <p:nvPr/>
        </p:nvSpPr>
        <p:spPr bwMode="auto">
          <a:xfrm>
            <a:off x="2395527" y="3985296"/>
            <a:ext cx="314153" cy="375993"/>
          </a:xfrm>
          <a:custGeom>
            <a:avLst/>
            <a:gdLst>
              <a:gd name="connsiteX0" fmla="*/ 206367 w 449768"/>
              <a:gd name="connsiteY0" fmla="*/ 423375 h 538305"/>
              <a:gd name="connsiteX1" fmla="*/ 208536 w 449768"/>
              <a:gd name="connsiteY1" fmla="*/ 434347 h 538305"/>
              <a:gd name="connsiteX2" fmla="*/ 136133 w 449768"/>
              <a:gd name="connsiteY2" fmla="*/ 527584 h 538305"/>
              <a:gd name="connsiteX3" fmla="*/ 120760 w 449768"/>
              <a:gd name="connsiteY3" fmla="*/ 517169 h 538305"/>
              <a:gd name="connsiteX4" fmla="*/ 192667 w 449768"/>
              <a:gd name="connsiteY4" fmla="*/ 423933 h 538305"/>
              <a:gd name="connsiteX5" fmla="*/ 206367 w 449768"/>
              <a:gd name="connsiteY5" fmla="*/ 423375 h 538305"/>
              <a:gd name="connsiteX6" fmla="*/ 158371 w 449768"/>
              <a:gd name="connsiteY6" fmla="*/ 386315 h 538305"/>
              <a:gd name="connsiteX7" fmla="*/ 160292 w 449768"/>
              <a:gd name="connsiteY7" fmla="*/ 397002 h 538305"/>
              <a:gd name="connsiteX8" fmla="*/ 51725 w 449768"/>
              <a:gd name="connsiteY8" fmla="*/ 536376 h 538305"/>
              <a:gd name="connsiteX9" fmla="*/ 41315 w 449768"/>
              <a:gd name="connsiteY9" fmla="*/ 525997 h 538305"/>
              <a:gd name="connsiteX10" fmla="*/ 144924 w 449768"/>
              <a:gd name="connsiteY10" fmla="*/ 387118 h 538305"/>
              <a:gd name="connsiteX11" fmla="*/ 158371 w 449768"/>
              <a:gd name="connsiteY11" fmla="*/ 386315 h 538305"/>
              <a:gd name="connsiteX12" fmla="*/ 112005 w 449768"/>
              <a:gd name="connsiteY12" fmla="*/ 349971 h 538305"/>
              <a:gd name="connsiteX13" fmla="*/ 113740 w 449768"/>
              <a:gd name="connsiteY13" fmla="*/ 362927 h 538305"/>
              <a:gd name="connsiteX14" fmla="*/ 41338 w 449768"/>
              <a:gd name="connsiteY14" fmla="*/ 455221 h 538305"/>
              <a:gd name="connsiteX15" fmla="*/ 25965 w 449768"/>
              <a:gd name="connsiteY15" fmla="*/ 444857 h 538305"/>
              <a:gd name="connsiteX16" fmla="*/ 98367 w 449768"/>
              <a:gd name="connsiteY16" fmla="*/ 352562 h 538305"/>
              <a:gd name="connsiteX17" fmla="*/ 112005 w 449768"/>
              <a:gd name="connsiteY17" fmla="*/ 349971 h 538305"/>
              <a:gd name="connsiteX18" fmla="*/ 287508 w 449768"/>
              <a:gd name="connsiteY18" fmla="*/ 153269 h 538305"/>
              <a:gd name="connsiteX19" fmla="*/ 261020 w 449768"/>
              <a:gd name="connsiteY19" fmla="*/ 165441 h 538305"/>
              <a:gd name="connsiteX20" fmla="*/ 255548 w 449768"/>
              <a:gd name="connsiteY20" fmla="*/ 175874 h 538305"/>
              <a:gd name="connsiteX21" fmla="*/ 276441 w 449768"/>
              <a:gd name="connsiteY21" fmla="*/ 232511 h 538305"/>
              <a:gd name="connsiteX22" fmla="*/ 328174 w 449768"/>
              <a:gd name="connsiteY22" fmla="*/ 227543 h 538305"/>
              <a:gd name="connsiteX23" fmla="*/ 333645 w 449768"/>
              <a:gd name="connsiteY23" fmla="*/ 217110 h 538305"/>
              <a:gd name="connsiteX24" fmla="*/ 317727 w 449768"/>
              <a:gd name="connsiteY24" fmla="*/ 160472 h 538305"/>
              <a:gd name="connsiteX25" fmla="*/ 287508 w 449768"/>
              <a:gd name="connsiteY25" fmla="*/ 153269 h 538305"/>
              <a:gd name="connsiteX26" fmla="*/ 437111 w 449768"/>
              <a:gd name="connsiteY26" fmla="*/ 0 h 538305"/>
              <a:gd name="connsiteX27" fmla="*/ 442086 w 449768"/>
              <a:gd name="connsiteY27" fmla="*/ 0 h 538305"/>
              <a:gd name="connsiteX28" fmla="*/ 447557 w 449768"/>
              <a:gd name="connsiteY28" fmla="*/ 4968 h 538305"/>
              <a:gd name="connsiteX29" fmla="*/ 447557 w 449768"/>
              <a:gd name="connsiteY29" fmla="*/ 9937 h 538305"/>
              <a:gd name="connsiteX30" fmla="*/ 447557 w 449768"/>
              <a:gd name="connsiteY30" fmla="*/ 20370 h 538305"/>
              <a:gd name="connsiteX31" fmla="*/ 447557 w 449768"/>
              <a:gd name="connsiteY31" fmla="*/ 46204 h 538305"/>
              <a:gd name="connsiteX32" fmla="*/ 442086 w 449768"/>
              <a:gd name="connsiteY32" fmla="*/ 103338 h 538305"/>
              <a:gd name="connsiteX33" fmla="*/ 442086 w 449768"/>
              <a:gd name="connsiteY33" fmla="*/ 113771 h 538305"/>
              <a:gd name="connsiteX34" fmla="*/ 437111 w 449768"/>
              <a:gd name="connsiteY34" fmla="*/ 134141 h 538305"/>
              <a:gd name="connsiteX35" fmla="*/ 421194 w 449768"/>
              <a:gd name="connsiteY35" fmla="*/ 175874 h 538305"/>
              <a:gd name="connsiteX36" fmla="*/ 354040 w 449768"/>
              <a:gd name="connsiteY36" fmla="*/ 289645 h 538305"/>
              <a:gd name="connsiteX37" fmla="*/ 344091 w 449768"/>
              <a:gd name="connsiteY37" fmla="*/ 325913 h 538305"/>
              <a:gd name="connsiteX38" fmla="*/ 276441 w 449768"/>
              <a:gd name="connsiteY38" fmla="*/ 506754 h 538305"/>
              <a:gd name="connsiteX39" fmla="*/ 261020 w 449768"/>
              <a:gd name="connsiteY39" fmla="*/ 496321 h 538305"/>
              <a:gd name="connsiteX40" fmla="*/ 17278 w 449768"/>
              <a:gd name="connsiteY40" fmla="*/ 310511 h 538305"/>
              <a:gd name="connsiteX41" fmla="*/ 1858 w 449768"/>
              <a:gd name="connsiteY41" fmla="*/ 289645 h 538305"/>
              <a:gd name="connsiteX42" fmla="*/ 162528 w 449768"/>
              <a:gd name="connsiteY42" fmla="*/ 186307 h 538305"/>
              <a:gd name="connsiteX43" fmla="*/ 193369 w 449768"/>
              <a:gd name="connsiteY43" fmla="*/ 165441 h 538305"/>
              <a:gd name="connsiteX44" fmla="*/ 312753 w 449768"/>
              <a:gd name="connsiteY44" fmla="*/ 51669 h 538305"/>
              <a:gd name="connsiteX45" fmla="*/ 400799 w 449768"/>
              <a:gd name="connsiteY45" fmla="*/ 9937 h 538305"/>
              <a:gd name="connsiteX46" fmla="*/ 426665 w 449768"/>
              <a:gd name="connsiteY46" fmla="*/ 4968 h 538305"/>
              <a:gd name="connsiteX47" fmla="*/ 437111 w 449768"/>
              <a:gd name="connsiteY47" fmla="*/ 0 h 53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49768" h="538305">
                <a:moveTo>
                  <a:pt x="206367" y="423375"/>
                </a:moveTo>
                <a:cubicBezTo>
                  <a:pt x="209652" y="425297"/>
                  <a:pt x="211016" y="429140"/>
                  <a:pt x="208536" y="434347"/>
                </a:cubicBezTo>
                <a:cubicBezTo>
                  <a:pt x="198122" y="460136"/>
                  <a:pt x="172335" y="506754"/>
                  <a:pt x="136133" y="527584"/>
                </a:cubicBezTo>
                <a:cubicBezTo>
                  <a:pt x="125719" y="532543"/>
                  <a:pt x="115305" y="527584"/>
                  <a:pt x="120760" y="517169"/>
                </a:cubicBezTo>
                <a:cubicBezTo>
                  <a:pt x="130678" y="491380"/>
                  <a:pt x="151507" y="450217"/>
                  <a:pt x="192667" y="423933"/>
                </a:cubicBezTo>
                <a:cubicBezTo>
                  <a:pt x="197874" y="421453"/>
                  <a:pt x="203081" y="421453"/>
                  <a:pt x="206367" y="423375"/>
                </a:cubicBezTo>
                <a:close/>
                <a:moveTo>
                  <a:pt x="158371" y="386315"/>
                </a:moveTo>
                <a:cubicBezTo>
                  <a:pt x="161532" y="388230"/>
                  <a:pt x="162771" y="392060"/>
                  <a:pt x="160292" y="397002"/>
                </a:cubicBezTo>
                <a:cubicBezTo>
                  <a:pt x="144924" y="433081"/>
                  <a:pt x="113693" y="500297"/>
                  <a:pt x="51725" y="536376"/>
                </a:cubicBezTo>
                <a:cubicBezTo>
                  <a:pt x="41315" y="541318"/>
                  <a:pt x="36357" y="536376"/>
                  <a:pt x="41315" y="525997"/>
                </a:cubicBezTo>
                <a:cubicBezTo>
                  <a:pt x="51725" y="489918"/>
                  <a:pt x="82957" y="422702"/>
                  <a:pt x="144924" y="387118"/>
                </a:cubicBezTo>
                <a:cubicBezTo>
                  <a:pt x="150130" y="384399"/>
                  <a:pt x="155211" y="384399"/>
                  <a:pt x="158371" y="386315"/>
                </a:cubicBezTo>
                <a:close/>
                <a:moveTo>
                  <a:pt x="112005" y="349971"/>
                </a:moveTo>
                <a:cubicBezTo>
                  <a:pt x="115228" y="352562"/>
                  <a:pt x="116468" y="357744"/>
                  <a:pt x="113740" y="362927"/>
                </a:cubicBezTo>
                <a:cubicBezTo>
                  <a:pt x="103326" y="388591"/>
                  <a:pt x="77539" y="429556"/>
                  <a:pt x="41338" y="455221"/>
                </a:cubicBezTo>
                <a:cubicBezTo>
                  <a:pt x="25965" y="460157"/>
                  <a:pt x="21006" y="455221"/>
                  <a:pt x="25965" y="444857"/>
                </a:cubicBezTo>
                <a:cubicBezTo>
                  <a:pt x="36379" y="419192"/>
                  <a:pt x="57207" y="378227"/>
                  <a:pt x="98367" y="352562"/>
                </a:cubicBezTo>
                <a:cubicBezTo>
                  <a:pt x="103574" y="347380"/>
                  <a:pt x="108781" y="347380"/>
                  <a:pt x="112005" y="349971"/>
                </a:cubicBezTo>
                <a:close/>
                <a:moveTo>
                  <a:pt x="287508" y="153269"/>
                </a:moveTo>
                <a:cubicBezTo>
                  <a:pt x="277809" y="153890"/>
                  <a:pt x="268730" y="157740"/>
                  <a:pt x="261020" y="165441"/>
                </a:cubicBezTo>
                <a:cubicBezTo>
                  <a:pt x="261020" y="170409"/>
                  <a:pt x="261020" y="170409"/>
                  <a:pt x="255548" y="175874"/>
                </a:cubicBezTo>
                <a:cubicBezTo>
                  <a:pt x="245600" y="196243"/>
                  <a:pt x="250574" y="222575"/>
                  <a:pt x="276441" y="232511"/>
                </a:cubicBezTo>
                <a:cubicBezTo>
                  <a:pt x="291861" y="242944"/>
                  <a:pt x="317727" y="242944"/>
                  <a:pt x="328174" y="227543"/>
                </a:cubicBezTo>
                <a:cubicBezTo>
                  <a:pt x="333645" y="222575"/>
                  <a:pt x="333645" y="222575"/>
                  <a:pt x="333645" y="217110"/>
                </a:cubicBezTo>
                <a:cubicBezTo>
                  <a:pt x="349066" y="196243"/>
                  <a:pt x="338620" y="170409"/>
                  <a:pt x="317727" y="160472"/>
                </a:cubicBezTo>
                <a:cubicBezTo>
                  <a:pt x="307530" y="155256"/>
                  <a:pt x="297208" y="152648"/>
                  <a:pt x="287508" y="153269"/>
                </a:cubicBezTo>
                <a:close/>
                <a:moveTo>
                  <a:pt x="437111" y="0"/>
                </a:moveTo>
                <a:lnTo>
                  <a:pt x="442086" y="0"/>
                </a:lnTo>
                <a:cubicBezTo>
                  <a:pt x="447557" y="0"/>
                  <a:pt x="452532" y="0"/>
                  <a:pt x="447557" y="4968"/>
                </a:cubicBezTo>
                <a:lnTo>
                  <a:pt x="447557" y="9937"/>
                </a:lnTo>
                <a:cubicBezTo>
                  <a:pt x="452532" y="15402"/>
                  <a:pt x="447557" y="15402"/>
                  <a:pt x="447557" y="20370"/>
                </a:cubicBezTo>
                <a:cubicBezTo>
                  <a:pt x="447557" y="25835"/>
                  <a:pt x="447557" y="36268"/>
                  <a:pt x="447557" y="46204"/>
                </a:cubicBezTo>
                <a:cubicBezTo>
                  <a:pt x="447557" y="62102"/>
                  <a:pt x="447557" y="82472"/>
                  <a:pt x="442086" y="103338"/>
                </a:cubicBezTo>
                <a:cubicBezTo>
                  <a:pt x="442086" y="108306"/>
                  <a:pt x="442086" y="108306"/>
                  <a:pt x="442086" y="113771"/>
                </a:cubicBezTo>
                <a:cubicBezTo>
                  <a:pt x="437111" y="124205"/>
                  <a:pt x="437111" y="129173"/>
                  <a:pt x="437111" y="134141"/>
                </a:cubicBezTo>
                <a:cubicBezTo>
                  <a:pt x="431640" y="150039"/>
                  <a:pt x="426665" y="165441"/>
                  <a:pt x="421194" y="175874"/>
                </a:cubicBezTo>
                <a:cubicBezTo>
                  <a:pt x="406271" y="212141"/>
                  <a:pt x="385378" y="248409"/>
                  <a:pt x="354040" y="289645"/>
                </a:cubicBezTo>
                <a:cubicBezTo>
                  <a:pt x="349066" y="294613"/>
                  <a:pt x="344091" y="315479"/>
                  <a:pt x="344091" y="325913"/>
                </a:cubicBezTo>
                <a:cubicBezTo>
                  <a:pt x="354040" y="367148"/>
                  <a:pt x="359512" y="460053"/>
                  <a:pt x="276441" y="506754"/>
                </a:cubicBezTo>
                <a:cubicBezTo>
                  <a:pt x="265994" y="517187"/>
                  <a:pt x="255548" y="512219"/>
                  <a:pt x="261020" y="496321"/>
                </a:cubicBezTo>
                <a:cubicBezTo>
                  <a:pt x="261020" y="439684"/>
                  <a:pt x="240128" y="305046"/>
                  <a:pt x="17278" y="310511"/>
                </a:cubicBezTo>
                <a:cubicBezTo>
                  <a:pt x="1858" y="310511"/>
                  <a:pt x="-3117" y="300078"/>
                  <a:pt x="1858" y="289645"/>
                </a:cubicBezTo>
                <a:cubicBezTo>
                  <a:pt x="17278" y="253377"/>
                  <a:pt x="59062" y="180842"/>
                  <a:pt x="162528" y="186307"/>
                </a:cubicBezTo>
                <a:cubicBezTo>
                  <a:pt x="172975" y="186307"/>
                  <a:pt x="188395" y="175874"/>
                  <a:pt x="193369" y="165441"/>
                </a:cubicBezTo>
                <a:cubicBezTo>
                  <a:pt x="214261" y="139606"/>
                  <a:pt x="250574" y="87937"/>
                  <a:pt x="312753" y="51669"/>
                </a:cubicBezTo>
                <a:cubicBezTo>
                  <a:pt x="349066" y="25835"/>
                  <a:pt x="379907" y="15402"/>
                  <a:pt x="400799" y="9937"/>
                </a:cubicBezTo>
                <a:cubicBezTo>
                  <a:pt x="416219" y="9937"/>
                  <a:pt x="426665" y="9937"/>
                  <a:pt x="426665" y="4968"/>
                </a:cubicBezTo>
                <a:cubicBezTo>
                  <a:pt x="431640" y="4968"/>
                  <a:pt x="431640" y="0"/>
                  <a:pt x="437111" y="0"/>
                </a:cubicBezTo>
                <a:close/>
              </a:path>
            </a:pathLst>
          </a:custGeom>
          <a:solidFill>
            <a:schemeClr val="bg1"/>
          </a:solidFill>
          <a:ln>
            <a:noFill/>
          </a:ln>
          <a:effectLst/>
        </p:spPr>
        <p:txBody>
          <a:bodyPr anchor="ctr"/>
          <a:p>
            <a:pPr algn="ct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up)">
                                      <p:cBhvr>
                                        <p:cTn id="15" dur="500"/>
                                        <p:tgtEl>
                                          <p:spTgt spid="40"/>
                                        </p:tgtEl>
                                      </p:cBhvr>
                                    </p:animEffect>
                                  </p:childTnLst>
                                </p:cTn>
                              </p:par>
                              <p:par>
                                <p:cTn id="16" presetID="22" presetClass="entr" presetSubtype="4" fill="hold" nodeType="with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wipe(down)">
                                      <p:cBhvr>
                                        <p:cTn id="18"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732790" y="1089025"/>
            <a:ext cx="7248463" cy="1528881"/>
            <a:chOff x="1430114" y="2931616"/>
            <a:chExt cx="8950050" cy="2038904"/>
          </a:xfrm>
        </p:grpSpPr>
        <p:grpSp>
          <p:nvGrpSpPr>
            <p:cNvPr id="29" name="组合 28"/>
            <p:cNvGrpSpPr/>
            <p:nvPr/>
          </p:nvGrpSpPr>
          <p:grpSpPr>
            <a:xfrm>
              <a:off x="1430114" y="2931616"/>
              <a:ext cx="2604671" cy="1050002"/>
              <a:chOff x="1430114" y="2931616"/>
              <a:chExt cx="2604671" cy="1050002"/>
            </a:xfrm>
          </p:grpSpPr>
          <p:sp>
            <p:nvSpPr>
              <p:cNvPr id="33" name="五边形 28"/>
              <p:cNvSpPr/>
              <p:nvPr/>
            </p:nvSpPr>
            <p:spPr>
              <a:xfrm>
                <a:off x="2276404" y="3044795"/>
                <a:ext cx="1758381" cy="823643"/>
              </a:xfrm>
              <a:prstGeom prst="homePlate">
                <a:avLst>
                  <a:gd name="adj" fmla="val 40279"/>
                </a:avLst>
              </a:prstGeom>
              <a:solidFill>
                <a:srgbClr val="5F5C5C"/>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defTabSz="914400">
                  <a:defRPr/>
                </a:pPr>
                <a:r>
                  <a:rPr lang="zh-CN" altLang="en-US" sz="1400" b="1" dirty="0">
                    <a:solidFill>
                      <a:schemeClr val="tx1"/>
                    </a:solidFill>
                  </a:rPr>
                  <a:t>   </a:t>
                </a:r>
                <a:r>
                  <a:rPr lang="en-US" altLang="zh-CN" sz="1400" b="1" dirty="0">
                    <a:solidFill>
                      <a:schemeClr val="bg1"/>
                    </a:solidFill>
                  </a:rPr>
                  <a:t>proxy</a:t>
                </a:r>
                <a:r>
                  <a:rPr lang="zh-CN" altLang="zh-CN" sz="1400" b="1" dirty="0">
                    <a:solidFill>
                      <a:schemeClr val="bg1"/>
                    </a:solidFill>
                  </a:rPr>
                  <a:t>干嘛的？</a:t>
                </a:r>
                <a:endParaRPr lang="zh-CN" altLang="zh-CN" sz="1400" b="1" dirty="0">
                  <a:solidFill>
                    <a:schemeClr val="bg1"/>
                  </a:solidFill>
                </a:endParaRPr>
              </a:p>
            </p:txBody>
          </p:sp>
          <p:sp>
            <p:nvSpPr>
              <p:cNvPr id="34" name="椭圆 33"/>
              <p:cNvSpPr/>
              <p:nvPr/>
            </p:nvSpPr>
            <p:spPr>
              <a:xfrm>
                <a:off x="1430114" y="2931616"/>
                <a:ext cx="1050001" cy="1050002"/>
              </a:xfrm>
              <a:prstGeom prst="ellipse">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5" name="任意多边形 30" title="HBOw5gySgy"/>
              <p:cNvSpPr/>
              <p:nvPr/>
            </p:nvSpPr>
            <p:spPr bwMode="auto">
              <a:xfrm>
                <a:off x="1732418" y="3168636"/>
                <a:ext cx="481328" cy="606645"/>
              </a:xfrm>
              <a:custGeom>
                <a:avLst/>
                <a:gdLst>
                  <a:gd name="connsiteX0" fmla="*/ 179388 w 268288"/>
                  <a:gd name="connsiteY0" fmla="*/ 166688 h 338138"/>
                  <a:gd name="connsiteX1" fmla="*/ 203200 w 268288"/>
                  <a:gd name="connsiteY1" fmla="*/ 190443 h 338138"/>
                  <a:gd name="connsiteX2" fmla="*/ 203200 w 268288"/>
                  <a:gd name="connsiteY2" fmla="*/ 252471 h 338138"/>
                  <a:gd name="connsiteX3" fmla="*/ 179388 w 268288"/>
                  <a:gd name="connsiteY3" fmla="*/ 276226 h 338138"/>
                  <a:gd name="connsiteX4" fmla="*/ 155575 w 268288"/>
                  <a:gd name="connsiteY4" fmla="*/ 252471 h 338138"/>
                  <a:gd name="connsiteX5" fmla="*/ 155575 w 268288"/>
                  <a:gd name="connsiteY5" fmla="*/ 190443 h 338138"/>
                  <a:gd name="connsiteX6" fmla="*/ 179388 w 268288"/>
                  <a:gd name="connsiteY6" fmla="*/ 166688 h 338138"/>
                  <a:gd name="connsiteX7" fmla="*/ 179388 w 268288"/>
                  <a:gd name="connsiteY7" fmla="*/ 150813 h 338138"/>
                  <a:gd name="connsiteX8" fmla="*/ 139700 w 268288"/>
                  <a:gd name="connsiteY8" fmla="*/ 190427 h 338138"/>
                  <a:gd name="connsiteX9" fmla="*/ 139700 w 268288"/>
                  <a:gd name="connsiteY9" fmla="*/ 252488 h 338138"/>
                  <a:gd name="connsiteX10" fmla="*/ 179388 w 268288"/>
                  <a:gd name="connsiteY10" fmla="*/ 292101 h 338138"/>
                  <a:gd name="connsiteX11" fmla="*/ 219075 w 268288"/>
                  <a:gd name="connsiteY11" fmla="*/ 252488 h 338138"/>
                  <a:gd name="connsiteX12" fmla="*/ 219075 w 268288"/>
                  <a:gd name="connsiteY12" fmla="*/ 190427 h 338138"/>
                  <a:gd name="connsiteX13" fmla="*/ 179388 w 268288"/>
                  <a:gd name="connsiteY13" fmla="*/ 150813 h 338138"/>
                  <a:gd name="connsiteX14" fmla="*/ 57120 w 268288"/>
                  <a:gd name="connsiteY14" fmla="*/ 150813 h 338138"/>
                  <a:gd name="connsiteX15" fmla="*/ 49212 w 268288"/>
                  <a:gd name="connsiteY15" fmla="*/ 158705 h 338138"/>
                  <a:gd name="connsiteX16" fmla="*/ 57120 w 268288"/>
                  <a:gd name="connsiteY16" fmla="*/ 166597 h 338138"/>
                  <a:gd name="connsiteX17" fmla="*/ 80842 w 268288"/>
                  <a:gd name="connsiteY17" fmla="*/ 166597 h 338138"/>
                  <a:gd name="connsiteX18" fmla="*/ 103247 w 268288"/>
                  <a:gd name="connsiteY18" fmla="*/ 188959 h 338138"/>
                  <a:gd name="connsiteX19" fmla="*/ 103247 w 268288"/>
                  <a:gd name="connsiteY19" fmla="*/ 190274 h 338138"/>
                  <a:gd name="connsiteX20" fmla="*/ 80842 w 268288"/>
                  <a:gd name="connsiteY20" fmla="*/ 212635 h 338138"/>
                  <a:gd name="connsiteX21" fmla="*/ 57120 w 268288"/>
                  <a:gd name="connsiteY21" fmla="*/ 212635 h 338138"/>
                  <a:gd name="connsiteX22" fmla="*/ 49212 w 268288"/>
                  <a:gd name="connsiteY22" fmla="*/ 220527 h 338138"/>
                  <a:gd name="connsiteX23" fmla="*/ 57120 w 268288"/>
                  <a:gd name="connsiteY23" fmla="*/ 228419 h 338138"/>
                  <a:gd name="connsiteX24" fmla="*/ 80842 w 268288"/>
                  <a:gd name="connsiteY24" fmla="*/ 228419 h 338138"/>
                  <a:gd name="connsiteX25" fmla="*/ 103247 w 268288"/>
                  <a:gd name="connsiteY25" fmla="*/ 250781 h 338138"/>
                  <a:gd name="connsiteX26" fmla="*/ 80842 w 268288"/>
                  <a:gd name="connsiteY26" fmla="*/ 273142 h 338138"/>
                  <a:gd name="connsiteX27" fmla="*/ 57120 w 268288"/>
                  <a:gd name="connsiteY27" fmla="*/ 273142 h 338138"/>
                  <a:gd name="connsiteX28" fmla="*/ 49212 w 268288"/>
                  <a:gd name="connsiteY28" fmla="*/ 281034 h 338138"/>
                  <a:gd name="connsiteX29" fmla="*/ 57120 w 268288"/>
                  <a:gd name="connsiteY29" fmla="*/ 288926 h 338138"/>
                  <a:gd name="connsiteX30" fmla="*/ 80842 w 268288"/>
                  <a:gd name="connsiteY30" fmla="*/ 288926 h 338138"/>
                  <a:gd name="connsiteX31" fmla="*/ 119062 w 268288"/>
                  <a:gd name="connsiteY31" fmla="*/ 250781 h 338138"/>
                  <a:gd name="connsiteX32" fmla="*/ 103247 w 268288"/>
                  <a:gd name="connsiteY32" fmla="*/ 220527 h 338138"/>
                  <a:gd name="connsiteX33" fmla="*/ 119062 w 268288"/>
                  <a:gd name="connsiteY33" fmla="*/ 190274 h 338138"/>
                  <a:gd name="connsiteX34" fmla="*/ 119062 w 268288"/>
                  <a:gd name="connsiteY34" fmla="*/ 188959 h 338138"/>
                  <a:gd name="connsiteX35" fmla="*/ 80842 w 268288"/>
                  <a:gd name="connsiteY35" fmla="*/ 150813 h 338138"/>
                  <a:gd name="connsiteX36" fmla="*/ 57120 w 268288"/>
                  <a:gd name="connsiteY36" fmla="*/ 150813 h 338138"/>
                  <a:gd name="connsiteX37" fmla="*/ 46099 w 268288"/>
                  <a:gd name="connsiteY37" fmla="*/ 47625 h 338138"/>
                  <a:gd name="connsiteX38" fmla="*/ 15875 w 268288"/>
                  <a:gd name="connsiteY38" fmla="*/ 79629 h 338138"/>
                  <a:gd name="connsiteX39" fmla="*/ 15875 w 268288"/>
                  <a:gd name="connsiteY39" fmla="*/ 114300 h 338138"/>
                  <a:gd name="connsiteX40" fmla="*/ 252413 w 268288"/>
                  <a:gd name="connsiteY40" fmla="*/ 114300 h 338138"/>
                  <a:gd name="connsiteX41" fmla="*/ 252413 w 268288"/>
                  <a:gd name="connsiteY41" fmla="*/ 79629 h 338138"/>
                  <a:gd name="connsiteX42" fmla="*/ 222189 w 268288"/>
                  <a:gd name="connsiteY42" fmla="*/ 47625 h 338138"/>
                  <a:gd name="connsiteX43" fmla="*/ 210362 w 268288"/>
                  <a:gd name="connsiteY43" fmla="*/ 47625 h 338138"/>
                  <a:gd name="connsiteX44" fmla="*/ 210362 w 268288"/>
                  <a:gd name="connsiteY44" fmla="*/ 71628 h 338138"/>
                  <a:gd name="connsiteX45" fmla="*/ 202477 w 268288"/>
                  <a:gd name="connsiteY45" fmla="*/ 79629 h 338138"/>
                  <a:gd name="connsiteX46" fmla="*/ 194593 w 268288"/>
                  <a:gd name="connsiteY46" fmla="*/ 71628 h 338138"/>
                  <a:gd name="connsiteX47" fmla="*/ 194593 w 268288"/>
                  <a:gd name="connsiteY47" fmla="*/ 47625 h 338138"/>
                  <a:gd name="connsiteX48" fmla="*/ 73696 w 268288"/>
                  <a:gd name="connsiteY48" fmla="*/ 47625 h 338138"/>
                  <a:gd name="connsiteX49" fmla="*/ 73696 w 268288"/>
                  <a:gd name="connsiteY49" fmla="*/ 71628 h 338138"/>
                  <a:gd name="connsiteX50" fmla="*/ 65811 w 268288"/>
                  <a:gd name="connsiteY50" fmla="*/ 79629 h 338138"/>
                  <a:gd name="connsiteX51" fmla="*/ 57926 w 268288"/>
                  <a:gd name="connsiteY51" fmla="*/ 71628 h 338138"/>
                  <a:gd name="connsiteX52" fmla="*/ 57926 w 268288"/>
                  <a:gd name="connsiteY52" fmla="*/ 47625 h 338138"/>
                  <a:gd name="connsiteX53" fmla="*/ 46099 w 268288"/>
                  <a:gd name="connsiteY53" fmla="*/ 47625 h 338138"/>
                  <a:gd name="connsiteX54" fmla="*/ 65757 w 268288"/>
                  <a:gd name="connsiteY54" fmla="*/ 0 h 338138"/>
                  <a:gd name="connsiteX55" fmla="*/ 73648 w 268288"/>
                  <a:gd name="connsiteY55" fmla="*/ 7925 h 338138"/>
                  <a:gd name="connsiteX56" fmla="*/ 73648 w 268288"/>
                  <a:gd name="connsiteY56" fmla="*/ 31700 h 338138"/>
                  <a:gd name="connsiteX57" fmla="*/ 194640 w 268288"/>
                  <a:gd name="connsiteY57" fmla="*/ 31700 h 338138"/>
                  <a:gd name="connsiteX58" fmla="*/ 194640 w 268288"/>
                  <a:gd name="connsiteY58" fmla="*/ 7925 h 338138"/>
                  <a:gd name="connsiteX59" fmla="*/ 202531 w 268288"/>
                  <a:gd name="connsiteY59" fmla="*/ 0 h 338138"/>
                  <a:gd name="connsiteX60" fmla="*/ 210422 w 268288"/>
                  <a:gd name="connsiteY60" fmla="*/ 7925 h 338138"/>
                  <a:gd name="connsiteX61" fmla="*/ 210422 w 268288"/>
                  <a:gd name="connsiteY61" fmla="*/ 31700 h 338138"/>
                  <a:gd name="connsiteX62" fmla="*/ 222258 w 268288"/>
                  <a:gd name="connsiteY62" fmla="*/ 31700 h 338138"/>
                  <a:gd name="connsiteX63" fmla="*/ 268288 w 268288"/>
                  <a:gd name="connsiteY63" fmla="*/ 79251 h 338138"/>
                  <a:gd name="connsiteX64" fmla="*/ 268288 w 268288"/>
                  <a:gd name="connsiteY64" fmla="*/ 290587 h 338138"/>
                  <a:gd name="connsiteX65" fmla="*/ 222258 w 268288"/>
                  <a:gd name="connsiteY65" fmla="*/ 338138 h 338138"/>
                  <a:gd name="connsiteX66" fmla="*/ 46030 w 268288"/>
                  <a:gd name="connsiteY66" fmla="*/ 338138 h 338138"/>
                  <a:gd name="connsiteX67" fmla="*/ 0 w 268288"/>
                  <a:gd name="connsiteY67" fmla="*/ 290587 h 338138"/>
                  <a:gd name="connsiteX68" fmla="*/ 0 w 268288"/>
                  <a:gd name="connsiteY68" fmla="*/ 79251 h 338138"/>
                  <a:gd name="connsiteX69" fmla="*/ 46030 w 268288"/>
                  <a:gd name="connsiteY69" fmla="*/ 31700 h 338138"/>
                  <a:gd name="connsiteX70" fmla="*/ 57866 w 268288"/>
                  <a:gd name="connsiteY70" fmla="*/ 31700 h 338138"/>
                  <a:gd name="connsiteX71" fmla="*/ 57866 w 268288"/>
                  <a:gd name="connsiteY71" fmla="*/ 7925 h 338138"/>
                  <a:gd name="connsiteX72" fmla="*/ 65757 w 268288"/>
                  <a:gd name="connsiteY72"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268288" h="338138">
                    <a:moveTo>
                      <a:pt x="179388" y="166688"/>
                    </a:moveTo>
                    <a:cubicBezTo>
                      <a:pt x="192617" y="166688"/>
                      <a:pt x="203200" y="177246"/>
                      <a:pt x="203200" y="190443"/>
                    </a:cubicBezTo>
                    <a:cubicBezTo>
                      <a:pt x="203200" y="252471"/>
                      <a:pt x="203200" y="252471"/>
                      <a:pt x="203200" y="252471"/>
                    </a:cubicBezTo>
                    <a:cubicBezTo>
                      <a:pt x="203200" y="265668"/>
                      <a:pt x="192617" y="276226"/>
                      <a:pt x="179388" y="276226"/>
                    </a:cubicBezTo>
                    <a:cubicBezTo>
                      <a:pt x="166158" y="276226"/>
                      <a:pt x="155575" y="265668"/>
                      <a:pt x="155575" y="252471"/>
                    </a:cubicBezTo>
                    <a:cubicBezTo>
                      <a:pt x="155575" y="190443"/>
                      <a:pt x="155575" y="190443"/>
                      <a:pt x="155575" y="190443"/>
                    </a:cubicBezTo>
                    <a:cubicBezTo>
                      <a:pt x="155575" y="177246"/>
                      <a:pt x="166158" y="166688"/>
                      <a:pt x="179388" y="166688"/>
                    </a:cubicBezTo>
                    <a:close/>
                    <a:moveTo>
                      <a:pt x="179388" y="150813"/>
                    </a:moveTo>
                    <a:cubicBezTo>
                      <a:pt x="158221" y="150813"/>
                      <a:pt x="139700" y="169299"/>
                      <a:pt x="139700" y="190427"/>
                    </a:cubicBezTo>
                    <a:cubicBezTo>
                      <a:pt x="139700" y="252488"/>
                      <a:pt x="139700" y="252488"/>
                      <a:pt x="139700" y="252488"/>
                    </a:cubicBezTo>
                    <a:cubicBezTo>
                      <a:pt x="139700" y="273615"/>
                      <a:pt x="158221" y="292101"/>
                      <a:pt x="179388" y="292101"/>
                    </a:cubicBezTo>
                    <a:cubicBezTo>
                      <a:pt x="201877" y="292101"/>
                      <a:pt x="219075" y="273615"/>
                      <a:pt x="219075" y="252488"/>
                    </a:cubicBezTo>
                    <a:lnTo>
                      <a:pt x="219075" y="190427"/>
                    </a:lnTo>
                    <a:cubicBezTo>
                      <a:pt x="219075" y="169299"/>
                      <a:pt x="201877" y="150813"/>
                      <a:pt x="179388" y="150813"/>
                    </a:cubicBezTo>
                    <a:close/>
                    <a:moveTo>
                      <a:pt x="57120" y="150813"/>
                    </a:moveTo>
                    <a:cubicBezTo>
                      <a:pt x="51848" y="150813"/>
                      <a:pt x="49212" y="154759"/>
                      <a:pt x="49212" y="158705"/>
                    </a:cubicBezTo>
                    <a:cubicBezTo>
                      <a:pt x="49212" y="163967"/>
                      <a:pt x="51848" y="166597"/>
                      <a:pt x="57120" y="166597"/>
                    </a:cubicBezTo>
                    <a:cubicBezTo>
                      <a:pt x="80842" y="166597"/>
                      <a:pt x="80842" y="166597"/>
                      <a:pt x="80842" y="166597"/>
                    </a:cubicBezTo>
                    <a:cubicBezTo>
                      <a:pt x="92704" y="166597"/>
                      <a:pt x="103247" y="177120"/>
                      <a:pt x="103247" y="188959"/>
                    </a:cubicBezTo>
                    <a:cubicBezTo>
                      <a:pt x="103247" y="190274"/>
                      <a:pt x="103247" y="190274"/>
                      <a:pt x="103247" y="190274"/>
                    </a:cubicBezTo>
                    <a:cubicBezTo>
                      <a:pt x="103247" y="202112"/>
                      <a:pt x="92704" y="212635"/>
                      <a:pt x="80842" y="212635"/>
                    </a:cubicBezTo>
                    <a:cubicBezTo>
                      <a:pt x="57120" y="212635"/>
                      <a:pt x="57120" y="212635"/>
                      <a:pt x="57120" y="212635"/>
                    </a:cubicBezTo>
                    <a:cubicBezTo>
                      <a:pt x="51848" y="212635"/>
                      <a:pt x="49212" y="215266"/>
                      <a:pt x="49212" y="220527"/>
                    </a:cubicBezTo>
                    <a:cubicBezTo>
                      <a:pt x="49212" y="224473"/>
                      <a:pt x="51848" y="228419"/>
                      <a:pt x="57120" y="228419"/>
                    </a:cubicBezTo>
                    <a:cubicBezTo>
                      <a:pt x="80842" y="228419"/>
                      <a:pt x="80842" y="228419"/>
                      <a:pt x="80842" y="228419"/>
                    </a:cubicBezTo>
                    <a:cubicBezTo>
                      <a:pt x="92704" y="228419"/>
                      <a:pt x="103247" y="237627"/>
                      <a:pt x="103247" y="250781"/>
                    </a:cubicBezTo>
                    <a:cubicBezTo>
                      <a:pt x="103247" y="263934"/>
                      <a:pt x="92704" y="273142"/>
                      <a:pt x="80842" y="273142"/>
                    </a:cubicBezTo>
                    <a:cubicBezTo>
                      <a:pt x="57120" y="273142"/>
                      <a:pt x="57120" y="273142"/>
                      <a:pt x="57120" y="273142"/>
                    </a:cubicBezTo>
                    <a:cubicBezTo>
                      <a:pt x="51848" y="273142"/>
                      <a:pt x="49212" y="277088"/>
                      <a:pt x="49212" y="281034"/>
                    </a:cubicBezTo>
                    <a:cubicBezTo>
                      <a:pt x="49212" y="284980"/>
                      <a:pt x="51848" y="288926"/>
                      <a:pt x="57120" y="288926"/>
                    </a:cubicBezTo>
                    <a:cubicBezTo>
                      <a:pt x="80842" y="288926"/>
                      <a:pt x="80842" y="288926"/>
                      <a:pt x="80842" y="288926"/>
                    </a:cubicBezTo>
                    <a:cubicBezTo>
                      <a:pt x="101929" y="288926"/>
                      <a:pt x="119062" y="271826"/>
                      <a:pt x="119062" y="250781"/>
                    </a:cubicBezTo>
                    <a:cubicBezTo>
                      <a:pt x="119062" y="237627"/>
                      <a:pt x="112473" y="227104"/>
                      <a:pt x="103247" y="220527"/>
                    </a:cubicBezTo>
                    <a:cubicBezTo>
                      <a:pt x="112473" y="212635"/>
                      <a:pt x="119062" y="202112"/>
                      <a:pt x="119062" y="190274"/>
                    </a:cubicBezTo>
                    <a:lnTo>
                      <a:pt x="119062" y="188959"/>
                    </a:lnTo>
                    <a:cubicBezTo>
                      <a:pt x="119062" y="167913"/>
                      <a:pt x="101929" y="150813"/>
                      <a:pt x="80842" y="150813"/>
                    </a:cubicBezTo>
                    <a:cubicBezTo>
                      <a:pt x="57120" y="150813"/>
                      <a:pt x="57120" y="150813"/>
                      <a:pt x="57120" y="150813"/>
                    </a:cubicBezTo>
                    <a:close/>
                    <a:moveTo>
                      <a:pt x="46099" y="47625"/>
                    </a:moveTo>
                    <a:cubicBezTo>
                      <a:pt x="29016" y="47625"/>
                      <a:pt x="15875" y="62294"/>
                      <a:pt x="15875" y="79629"/>
                    </a:cubicBezTo>
                    <a:cubicBezTo>
                      <a:pt x="15875" y="114300"/>
                      <a:pt x="15875" y="114300"/>
                      <a:pt x="15875" y="114300"/>
                    </a:cubicBezTo>
                    <a:cubicBezTo>
                      <a:pt x="252413" y="114300"/>
                      <a:pt x="252413" y="114300"/>
                      <a:pt x="252413" y="114300"/>
                    </a:cubicBezTo>
                    <a:lnTo>
                      <a:pt x="252413" y="79629"/>
                    </a:lnTo>
                    <a:cubicBezTo>
                      <a:pt x="252413" y="62294"/>
                      <a:pt x="239272" y="47625"/>
                      <a:pt x="222189" y="47625"/>
                    </a:cubicBezTo>
                    <a:cubicBezTo>
                      <a:pt x="210362" y="47625"/>
                      <a:pt x="210362" y="47625"/>
                      <a:pt x="210362" y="47625"/>
                    </a:cubicBezTo>
                    <a:cubicBezTo>
                      <a:pt x="210362" y="71628"/>
                      <a:pt x="210362" y="71628"/>
                      <a:pt x="210362" y="71628"/>
                    </a:cubicBezTo>
                    <a:cubicBezTo>
                      <a:pt x="210362" y="75629"/>
                      <a:pt x="206420" y="79629"/>
                      <a:pt x="202477" y="79629"/>
                    </a:cubicBezTo>
                    <a:cubicBezTo>
                      <a:pt x="197221" y="79629"/>
                      <a:pt x="194593" y="75629"/>
                      <a:pt x="194593" y="71628"/>
                    </a:cubicBezTo>
                    <a:cubicBezTo>
                      <a:pt x="194593" y="47625"/>
                      <a:pt x="194593" y="47625"/>
                      <a:pt x="194593" y="47625"/>
                    </a:cubicBezTo>
                    <a:cubicBezTo>
                      <a:pt x="73696" y="47625"/>
                      <a:pt x="73696" y="47625"/>
                      <a:pt x="73696" y="47625"/>
                    </a:cubicBezTo>
                    <a:cubicBezTo>
                      <a:pt x="73696" y="71628"/>
                      <a:pt x="73696" y="71628"/>
                      <a:pt x="73696" y="71628"/>
                    </a:cubicBezTo>
                    <a:cubicBezTo>
                      <a:pt x="73696" y="75629"/>
                      <a:pt x="71067" y="79629"/>
                      <a:pt x="65811" y="79629"/>
                    </a:cubicBezTo>
                    <a:cubicBezTo>
                      <a:pt x="61869" y="79629"/>
                      <a:pt x="57926" y="75629"/>
                      <a:pt x="57926" y="71628"/>
                    </a:cubicBezTo>
                    <a:cubicBezTo>
                      <a:pt x="57926" y="47625"/>
                      <a:pt x="57926" y="47625"/>
                      <a:pt x="57926" y="47625"/>
                    </a:cubicBezTo>
                    <a:cubicBezTo>
                      <a:pt x="46099" y="47625"/>
                      <a:pt x="46099" y="47625"/>
                      <a:pt x="46099" y="47625"/>
                    </a:cubicBezTo>
                    <a:close/>
                    <a:moveTo>
                      <a:pt x="65757" y="0"/>
                    </a:moveTo>
                    <a:cubicBezTo>
                      <a:pt x="71018" y="0"/>
                      <a:pt x="73648" y="3962"/>
                      <a:pt x="73648" y="7925"/>
                    </a:cubicBezTo>
                    <a:cubicBezTo>
                      <a:pt x="73648" y="31700"/>
                      <a:pt x="73648" y="31700"/>
                      <a:pt x="73648" y="31700"/>
                    </a:cubicBezTo>
                    <a:cubicBezTo>
                      <a:pt x="194640" y="31700"/>
                      <a:pt x="194640" y="31700"/>
                      <a:pt x="194640" y="31700"/>
                    </a:cubicBezTo>
                    <a:cubicBezTo>
                      <a:pt x="194640" y="7925"/>
                      <a:pt x="194640" y="7925"/>
                      <a:pt x="194640" y="7925"/>
                    </a:cubicBezTo>
                    <a:cubicBezTo>
                      <a:pt x="194640" y="3962"/>
                      <a:pt x="197271" y="0"/>
                      <a:pt x="202531" y="0"/>
                    </a:cubicBezTo>
                    <a:cubicBezTo>
                      <a:pt x="206477" y="0"/>
                      <a:pt x="210422" y="3962"/>
                      <a:pt x="210422" y="7925"/>
                    </a:cubicBezTo>
                    <a:cubicBezTo>
                      <a:pt x="210422" y="31700"/>
                      <a:pt x="210422" y="31700"/>
                      <a:pt x="210422" y="31700"/>
                    </a:cubicBezTo>
                    <a:cubicBezTo>
                      <a:pt x="222258" y="31700"/>
                      <a:pt x="222258" y="31700"/>
                      <a:pt x="222258" y="31700"/>
                    </a:cubicBezTo>
                    <a:cubicBezTo>
                      <a:pt x="247246" y="31700"/>
                      <a:pt x="268288" y="52834"/>
                      <a:pt x="268288" y="79251"/>
                    </a:cubicBezTo>
                    <a:cubicBezTo>
                      <a:pt x="268288" y="290587"/>
                      <a:pt x="268288" y="290587"/>
                      <a:pt x="268288" y="290587"/>
                    </a:cubicBezTo>
                    <a:cubicBezTo>
                      <a:pt x="268288" y="317005"/>
                      <a:pt x="247246" y="338138"/>
                      <a:pt x="222258" y="338138"/>
                    </a:cubicBezTo>
                    <a:cubicBezTo>
                      <a:pt x="46030" y="338138"/>
                      <a:pt x="46030" y="338138"/>
                      <a:pt x="46030" y="338138"/>
                    </a:cubicBezTo>
                    <a:cubicBezTo>
                      <a:pt x="21042" y="338138"/>
                      <a:pt x="0" y="317005"/>
                      <a:pt x="0" y="290587"/>
                    </a:cubicBezTo>
                    <a:cubicBezTo>
                      <a:pt x="0" y="79251"/>
                      <a:pt x="0" y="79251"/>
                      <a:pt x="0" y="79251"/>
                    </a:cubicBezTo>
                    <a:cubicBezTo>
                      <a:pt x="0" y="52834"/>
                      <a:pt x="21042" y="31700"/>
                      <a:pt x="46030" y="31700"/>
                    </a:cubicBezTo>
                    <a:cubicBezTo>
                      <a:pt x="57866" y="31700"/>
                      <a:pt x="57866" y="31700"/>
                      <a:pt x="57866" y="31700"/>
                    </a:cubicBezTo>
                    <a:cubicBezTo>
                      <a:pt x="57866" y="7925"/>
                      <a:pt x="57866" y="7925"/>
                      <a:pt x="57866" y="7925"/>
                    </a:cubicBezTo>
                    <a:cubicBezTo>
                      <a:pt x="57866" y="3962"/>
                      <a:pt x="61812" y="0"/>
                      <a:pt x="65757" y="0"/>
                    </a:cubicBezTo>
                    <a:close/>
                  </a:path>
                </a:pathLst>
              </a:custGeom>
              <a:solidFill>
                <a:schemeClr val="bg1"/>
              </a:solidFill>
              <a:ln>
                <a:noFill/>
              </a:ln>
            </p:spPr>
            <p:txBody>
              <a:bodyPr anchor="ctr"/>
              <a:lstStyle/>
              <a:p>
                <a:pPr algn="ctr"/>
              </a:p>
            </p:txBody>
          </p:sp>
        </p:grpSp>
        <p:grpSp>
          <p:nvGrpSpPr>
            <p:cNvPr id="30" name="组合 29"/>
            <p:cNvGrpSpPr/>
            <p:nvPr/>
          </p:nvGrpSpPr>
          <p:grpSpPr>
            <a:xfrm>
              <a:off x="1770323" y="4113526"/>
              <a:ext cx="8609841" cy="856994"/>
              <a:chOff x="1732858" y="5001250"/>
              <a:chExt cx="8609841" cy="856994"/>
            </a:xfrm>
          </p:grpSpPr>
          <p:sp>
            <p:nvSpPr>
              <p:cNvPr id="31" name="文本框 13"/>
              <p:cNvSpPr txBox="1"/>
              <p:nvPr/>
            </p:nvSpPr>
            <p:spPr bwMode="auto">
              <a:xfrm>
                <a:off x="1732858" y="5001250"/>
                <a:ext cx="2213143" cy="283030"/>
              </a:xfrm>
              <a:prstGeom prst="rect">
                <a:avLst/>
              </a:prstGeom>
              <a:noFill/>
              <a:ln w="9525">
                <a:noFill/>
                <a:miter lim="800000"/>
              </a:ln>
            </p:spPr>
            <p:txBody>
              <a:bodyPr wrap="none" lIns="0" tIns="0" rIns="0" bIns="0" anchor="ctr" anchorCtr="1">
                <a:normAutofit lnSpcReduction="10000"/>
                <a:scene3d>
                  <a:camera prst="orthographicFront"/>
                  <a:lightRig rig="threePt" dir="t"/>
                </a:scene3d>
                <a:sp3d>
                  <a:bevelT w="0" h="0"/>
                </a:sp3d>
              </a:bodyPr>
              <a:lstStyle/>
              <a:p>
                <a:pPr marL="0" lvl="1" algn="ctr"/>
                <a:r>
                  <a:rPr lang="zh-CN" altLang="en-US" sz="1400" b="1" dirty="0">
                    <a:solidFill>
                      <a:schemeClr val="accent1"/>
                    </a:solidFill>
                  </a:rPr>
                  <a:t>监听对象</a:t>
                </a:r>
                <a:endParaRPr lang="zh-CN" altLang="en-US" sz="1400" b="1" dirty="0">
                  <a:solidFill>
                    <a:schemeClr val="accent1"/>
                  </a:solidFill>
                </a:endParaRPr>
              </a:p>
            </p:txBody>
          </p:sp>
          <p:sp>
            <p:nvSpPr>
              <p:cNvPr id="32" name="文本框 14"/>
              <p:cNvSpPr txBox="1"/>
              <p:nvPr/>
            </p:nvSpPr>
            <p:spPr bwMode="auto">
              <a:xfrm>
                <a:off x="1732858" y="5284092"/>
                <a:ext cx="8609841" cy="574152"/>
              </a:xfrm>
              <a:prstGeom prst="rect">
                <a:avLst/>
              </a:prstGeom>
              <a:noFill/>
              <a:ln w="9525">
                <a:noFill/>
                <a:miter lim="800000"/>
              </a:ln>
            </p:spPr>
            <p:txBody>
              <a:bodyPr wrap="square" lIns="0" tIns="0" rIns="0" bIns="0" anchor="ctr" anchorCtr="1">
                <a:scene3d>
                  <a:camera prst="orthographicFront"/>
                  <a:lightRig rig="threePt" dir="t"/>
                </a:scene3d>
                <a:sp3d>
                  <a:bevelT w="0" h="0"/>
                </a:sp3d>
              </a:bodyPr>
              <a:lstStyle/>
              <a:p>
                <a:pPr algn="ctr">
                  <a:lnSpc>
                    <a:spcPct val="120000"/>
                  </a:lnSpc>
                  <a:defRPr/>
                </a:pPr>
                <a:r>
                  <a:rPr lang="zh-CN" altLang="en-US" sz="1400" dirty="0"/>
                  <a:t> Proxy可以监听对象身上发生了什么事情，并在这些事情发生后执行一些相应的操作。</a:t>
                </a:r>
                <a:endParaRPr lang="zh-CN" altLang="en-US" sz="1400" dirty="0"/>
              </a:p>
            </p:txBody>
          </p:sp>
        </p:grpSp>
      </p:grpSp>
      <p:sp>
        <p:nvSpPr>
          <p:cNvPr id="3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en-GB" sz="1800" b="1" dirty="0">
                <a:solidFill>
                  <a:schemeClr val="bg1">
                    <a:lumMod val="50000"/>
                  </a:schemeClr>
                </a:solidFill>
                <a:latin typeface="微软雅黑" panose="020B0503020204020204" pitchFamily="34" charset="-122"/>
                <a:ea typeface="微软雅黑" panose="020B0503020204020204" pitchFamily="34" charset="-122"/>
              </a:rPr>
              <a:t>Proxies</a:t>
            </a:r>
            <a:endParaRPr lang="en-US"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76472" y="-2196181"/>
            <a:ext cx="6855716" cy="5996349"/>
          </a:xfrm>
          <a:prstGeom prst="rect">
            <a:avLst/>
          </a:prstGeom>
        </p:spPr>
      </p:pic>
      <p:sp>
        <p:nvSpPr>
          <p:cNvPr id="2" name="文本框 1"/>
          <p:cNvSpPr txBox="1"/>
          <p:nvPr/>
        </p:nvSpPr>
        <p:spPr>
          <a:xfrm>
            <a:off x="1417955" y="2847975"/>
            <a:ext cx="1183640" cy="306705"/>
          </a:xfrm>
          <a:prstGeom prst="rect">
            <a:avLst/>
          </a:prstGeom>
          <a:noFill/>
        </p:spPr>
        <p:txBody>
          <a:bodyPr wrap="square" rtlCol="0">
            <a:spAutoFit/>
          </a:bodyPr>
          <a:p>
            <a:r>
              <a:rPr lang="zh-CN" altLang="en-US" sz="1400" dirty="0" smtClean="0">
                <a:solidFill>
                  <a:schemeClr val="accent1"/>
                </a:solidFill>
                <a:latin typeface="微软雅黑" panose="020B0503020204020204" pitchFamily="34" charset="-122"/>
                <a:ea typeface="微软雅黑" panose="020B0503020204020204" pitchFamily="34" charset="-122"/>
              </a:rPr>
              <a:t>基本语法：</a:t>
            </a:r>
            <a:endParaRPr lang="zh-CN" altLang="en-US" sz="1400" dirty="0" smtClean="0">
              <a:solidFill>
                <a:schemeClr val="accent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2176145" y="3154680"/>
            <a:ext cx="3047365" cy="27559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var proxy = new Proxy(target, </a:t>
            </a:r>
            <a:r>
              <a:rPr lang="zh-CN" altLang="en-US" sz="1200" b="1" dirty="0" smtClean="0">
                <a:solidFill>
                  <a:schemeClr val="tx1">
                    <a:lumMod val="75000"/>
                    <a:lumOff val="25000"/>
                  </a:schemeClr>
                </a:solidFill>
                <a:latin typeface="微软雅黑" panose="020B0503020204020204" pitchFamily="34" charset="-122"/>
                <a:ea typeface="微软雅黑" panose="020B0503020204020204" pitchFamily="34" charset="-122"/>
              </a:rPr>
              <a:t>handler</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2"/>
          <a:stretch>
            <a:fillRect/>
          </a:stretch>
        </p:blipFill>
        <p:spPr>
          <a:xfrm>
            <a:off x="2112645" y="3430270"/>
            <a:ext cx="5180330" cy="14668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up)">
                                      <p:cBhvr>
                                        <p:cTn id="13" dur="500"/>
                                        <p:tgtEl>
                                          <p:spTgt spid="38"/>
                                        </p:tgtEl>
                                      </p:cBhvr>
                                    </p:animEffect>
                                  </p:childTnLst>
                                </p:cTn>
                              </p:par>
                              <p:par>
                                <p:cTn id="14" presetID="22" presetClass="entr" presetSubtype="4"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down)">
                                      <p:cBhvr>
                                        <p:cTn id="1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280795" y="1882140"/>
            <a:ext cx="2002155" cy="1564640"/>
            <a:chOff x="4532701" y="2931616"/>
            <a:chExt cx="2669869" cy="2039170"/>
          </a:xfrm>
        </p:grpSpPr>
        <p:grpSp>
          <p:nvGrpSpPr>
            <p:cNvPr id="22" name="组合 21"/>
            <p:cNvGrpSpPr/>
            <p:nvPr/>
          </p:nvGrpSpPr>
          <p:grpSpPr>
            <a:xfrm>
              <a:off x="4532701" y="2931616"/>
              <a:ext cx="2604671" cy="1050002"/>
              <a:chOff x="4532701" y="2931616"/>
              <a:chExt cx="2604671" cy="1050002"/>
            </a:xfrm>
          </p:grpSpPr>
          <p:sp>
            <p:nvSpPr>
              <p:cNvPr id="26" name="五边形 31"/>
              <p:cNvSpPr/>
              <p:nvPr/>
            </p:nvSpPr>
            <p:spPr>
              <a:xfrm>
                <a:off x="5378991" y="3044795"/>
                <a:ext cx="1758381" cy="823643"/>
              </a:xfrm>
              <a:prstGeom prst="homePlate">
                <a:avLst>
                  <a:gd name="adj" fmla="val 40279"/>
                </a:avLst>
              </a:prstGeom>
              <a:solidFill>
                <a:srgbClr val="7F7F7F"/>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defTabSz="914400">
                  <a:defRPr/>
                </a:pPr>
                <a:r>
                  <a:rPr lang="zh-CN" altLang="en-US" sz="1400" b="1" dirty="0">
                    <a:solidFill>
                      <a:schemeClr val="tx1"/>
                    </a:solidFill>
                  </a:rPr>
                  <a:t>    </a:t>
                </a:r>
                <a:r>
                  <a:rPr lang="zh-CN" altLang="en-US" sz="1400" b="1" dirty="0">
                    <a:solidFill>
                      <a:schemeClr val="bg1"/>
                    </a:solidFill>
                  </a:rPr>
                  <a:t>可拦截方法</a:t>
                </a:r>
                <a:endParaRPr lang="zh-CN" altLang="en-US" sz="1400" b="1" dirty="0">
                  <a:solidFill>
                    <a:schemeClr val="bg1"/>
                  </a:solidFill>
                </a:endParaRPr>
              </a:p>
            </p:txBody>
          </p:sp>
          <p:sp>
            <p:nvSpPr>
              <p:cNvPr id="27" name="椭圆 26"/>
              <p:cNvSpPr/>
              <p:nvPr/>
            </p:nvSpPr>
            <p:spPr>
              <a:xfrm>
                <a:off x="4532701" y="2931616"/>
                <a:ext cx="1050001" cy="1050002"/>
              </a:xfrm>
              <a:prstGeom prst="ellipse">
                <a:avLst/>
              </a:pr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8" name="任意多边形 33"/>
              <p:cNvSpPr>
                <a:spLocks noChangeAspect="1"/>
              </p:cNvSpPr>
              <p:nvPr/>
            </p:nvSpPr>
            <p:spPr bwMode="auto">
              <a:xfrm>
                <a:off x="4744435" y="3139671"/>
                <a:ext cx="634556" cy="633890"/>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p>
                <a:pPr algn="ctr"/>
              </a:p>
            </p:txBody>
          </p:sp>
        </p:grpSp>
        <p:sp>
          <p:nvSpPr>
            <p:cNvPr id="25" name="文本框 12"/>
            <p:cNvSpPr txBox="1"/>
            <p:nvPr/>
          </p:nvSpPr>
          <p:spPr bwMode="auto">
            <a:xfrm>
              <a:off x="4989427" y="4396556"/>
              <a:ext cx="2213143" cy="574230"/>
            </a:xfrm>
            <a:prstGeom prst="rect">
              <a:avLst/>
            </a:prstGeom>
            <a:noFill/>
            <a:ln w="9525">
              <a:noFill/>
              <a:miter lim="800000"/>
            </a:ln>
          </p:spPr>
          <p:txBody>
            <a:bodyPr wrap="square" lIns="0" tIns="0" rIns="0" bIns="0" anchor="ctr" anchorCtr="1">
              <a:normAutofit/>
              <a:scene3d>
                <a:camera prst="orthographicFront"/>
                <a:lightRig rig="threePt" dir="t"/>
              </a:scene3d>
              <a:sp3d>
                <a:bevelT w="0" h="0"/>
              </a:sp3d>
            </a:bodyPr>
            <a:lstStyle/>
            <a:p>
              <a:pPr algn="ctr">
                <a:lnSpc>
                  <a:spcPct val="120000"/>
                </a:lnSpc>
                <a:defRPr/>
              </a:pPr>
              <a:endParaRPr lang="zh-CN" altLang="en-US" sz="1000" dirty="0"/>
            </a:p>
          </p:txBody>
        </p:sp>
      </p:grpSp>
      <p:sp>
        <p:nvSpPr>
          <p:cNvPr id="3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en-GB" sz="1800" b="1" dirty="0">
                <a:solidFill>
                  <a:schemeClr val="bg1">
                    <a:lumMod val="50000"/>
                  </a:schemeClr>
                </a:solidFill>
                <a:latin typeface="微软雅黑" panose="020B0503020204020204" pitchFamily="34" charset="-122"/>
                <a:ea typeface="微软雅黑" panose="020B0503020204020204" pitchFamily="34" charset="-122"/>
              </a:rPr>
              <a:t>Proxies</a:t>
            </a:r>
            <a:endParaRPr lang="en-US"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925034" y="-199263"/>
            <a:ext cx="6855716" cy="5996349"/>
          </a:xfrm>
          <a:prstGeom prst="rect">
            <a:avLst/>
          </a:prstGeom>
        </p:spPr>
      </p:pic>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pic>
        <p:nvPicPr>
          <p:cNvPr id="2" name="图片 1"/>
          <p:cNvPicPr>
            <a:picLocks noChangeAspect="1"/>
          </p:cNvPicPr>
          <p:nvPr/>
        </p:nvPicPr>
        <p:blipFill>
          <a:blip r:embed="rId2"/>
          <a:stretch>
            <a:fillRect/>
          </a:stretch>
        </p:blipFill>
        <p:spPr>
          <a:xfrm>
            <a:off x="3735070" y="283210"/>
            <a:ext cx="3615055" cy="46621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wipe(up)">
                                      <p:cBhvr>
                                        <p:cTn id="13" dur="500"/>
                                        <p:tgtEl>
                                          <p:spTgt spid="38"/>
                                        </p:tgtEl>
                                      </p:cBhvr>
                                    </p:animEffect>
                                  </p:childTnLst>
                                </p:cTn>
                              </p:par>
                              <p:par>
                                <p:cTn id="14" presetID="22" presetClass="entr" presetSubtype="4"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down)">
                                      <p:cBhvr>
                                        <p:cTn id="1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76264" y="1494837"/>
            <a:ext cx="1715900" cy="2546222"/>
            <a:chOff x="2477041" y="765569"/>
            <a:chExt cx="2287867" cy="3394963"/>
          </a:xfrm>
        </p:grpSpPr>
        <p:grpSp>
          <p:nvGrpSpPr>
            <p:cNvPr id="17" name="组合 16"/>
            <p:cNvGrpSpPr/>
            <p:nvPr/>
          </p:nvGrpSpPr>
          <p:grpSpPr bwMode="auto">
            <a:xfrm flipH="1">
              <a:off x="3118043" y="765569"/>
              <a:ext cx="1646865" cy="3394963"/>
              <a:chOff x="3509" y="406"/>
              <a:chExt cx="1485" cy="3131"/>
            </a:xfrm>
          </p:grpSpPr>
          <p:sp>
            <p:nvSpPr>
              <p:cNvPr id="26" name="任意多边形: 形状 25"/>
              <p:cNvSpPr/>
              <p:nvPr/>
            </p:nvSpPr>
            <p:spPr bwMode="auto">
              <a:xfrm>
                <a:off x="4921" y="1988"/>
                <a:ext cx="24" cy="23"/>
              </a:xfrm>
              <a:custGeom>
                <a:avLst/>
                <a:gdLst>
                  <a:gd name="T0" fmla="*/ 12 w 12"/>
                  <a:gd name="T1" fmla="*/ 7 h 12"/>
                  <a:gd name="T2" fmla="*/ 11 w 12"/>
                  <a:gd name="T3" fmla="*/ 6 h 12"/>
                  <a:gd name="T4" fmla="*/ 11 w 12"/>
                  <a:gd name="T5" fmla="*/ 5 h 12"/>
                  <a:gd name="T6" fmla="*/ 12 w 12"/>
                  <a:gd name="T7" fmla="*/ 5 h 12"/>
                  <a:gd name="T8" fmla="*/ 12 w 12"/>
                  <a:gd name="T9" fmla="*/ 4 h 12"/>
                  <a:gd name="T10" fmla="*/ 12 w 12"/>
                  <a:gd name="T11" fmla="*/ 3 h 12"/>
                  <a:gd name="T12" fmla="*/ 10 w 12"/>
                  <a:gd name="T13" fmla="*/ 2 h 12"/>
                  <a:gd name="T14" fmla="*/ 10 w 12"/>
                  <a:gd name="T15" fmla="*/ 3 h 12"/>
                  <a:gd name="T16" fmla="*/ 9 w 12"/>
                  <a:gd name="T17" fmla="*/ 2 h 12"/>
                  <a:gd name="T18" fmla="*/ 9 w 12"/>
                  <a:gd name="T19" fmla="*/ 1 h 12"/>
                  <a:gd name="T20" fmla="*/ 9 w 12"/>
                  <a:gd name="T21" fmla="*/ 0 h 12"/>
                  <a:gd name="T22" fmla="*/ 8 w 12"/>
                  <a:gd name="T23" fmla="*/ 0 h 12"/>
                  <a:gd name="T24" fmla="*/ 7 w 12"/>
                  <a:gd name="T25" fmla="*/ 0 h 12"/>
                  <a:gd name="T26" fmla="*/ 6 w 12"/>
                  <a:gd name="T27" fmla="*/ 1 h 12"/>
                  <a:gd name="T28" fmla="*/ 5 w 12"/>
                  <a:gd name="T29" fmla="*/ 1 h 12"/>
                  <a:gd name="T30" fmla="*/ 5 w 12"/>
                  <a:gd name="T31" fmla="*/ 0 h 12"/>
                  <a:gd name="T32" fmla="*/ 4 w 12"/>
                  <a:gd name="T33" fmla="*/ 0 h 12"/>
                  <a:gd name="T34" fmla="*/ 3 w 12"/>
                  <a:gd name="T35" fmla="*/ 0 h 12"/>
                  <a:gd name="T36" fmla="*/ 3 w 12"/>
                  <a:gd name="T37" fmla="*/ 1 h 12"/>
                  <a:gd name="T38" fmla="*/ 3 w 12"/>
                  <a:gd name="T39" fmla="*/ 2 h 12"/>
                  <a:gd name="T40" fmla="*/ 2 w 12"/>
                  <a:gd name="T41" fmla="*/ 3 h 12"/>
                  <a:gd name="T42" fmla="*/ 2 w 12"/>
                  <a:gd name="T43" fmla="*/ 3 h 12"/>
                  <a:gd name="T44" fmla="*/ 0 w 12"/>
                  <a:gd name="T45" fmla="*/ 3 h 12"/>
                  <a:gd name="T46" fmla="*/ 0 w 12"/>
                  <a:gd name="T47" fmla="*/ 4 h 12"/>
                  <a:gd name="T48" fmla="*/ 1 w 12"/>
                  <a:gd name="T49" fmla="*/ 5 h 12"/>
                  <a:gd name="T50" fmla="*/ 1 w 12"/>
                  <a:gd name="T51" fmla="*/ 5 h 12"/>
                  <a:gd name="T52" fmla="*/ 1 w 12"/>
                  <a:gd name="T53" fmla="*/ 6 h 12"/>
                  <a:gd name="T54" fmla="*/ 1 w 12"/>
                  <a:gd name="T55" fmla="*/ 7 h 12"/>
                  <a:gd name="T56" fmla="*/ 0 w 12"/>
                  <a:gd name="T57" fmla="*/ 8 h 12"/>
                  <a:gd name="T58" fmla="*/ 1 w 12"/>
                  <a:gd name="T59" fmla="*/ 9 h 12"/>
                  <a:gd name="T60" fmla="*/ 2 w 12"/>
                  <a:gd name="T61" fmla="*/ 9 h 12"/>
                  <a:gd name="T62" fmla="*/ 2 w 12"/>
                  <a:gd name="T63" fmla="*/ 9 h 12"/>
                  <a:gd name="T64" fmla="*/ 3 w 12"/>
                  <a:gd name="T65" fmla="*/ 10 h 12"/>
                  <a:gd name="T66" fmla="*/ 3 w 12"/>
                  <a:gd name="T67" fmla="*/ 10 h 12"/>
                  <a:gd name="T68" fmla="*/ 3 w 12"/>
                  <a:gd name="T69" fmla="*/ 11 h 12"/>
                  <a:gd name="T70" fmla="*/ 4 w 12"/>
                  <a:gd name="T71" fmla="*/ 12 h 12"/>
                  <a:gd name="T72" fmla="*/ 5 w 12"/>
                  <a:gd name="T73" fmla="*/ 11 h 12"/>
                  <a:gd name="T74" fmla="*/ 6 w 12"/>
                  <a:gd name="T75" fmla="*/ 11 h 12"/>
                  <a:gd name="T76" fmla="*/ 7 w 12"/>
                  <a:gd name="T77" fmla="*/ 11 h 12"/>
                  <a:gd name="T78" fmla="*/ 7 w 12"/>
                  <a:gd name="T79" fmla="*/ 11 h 12"/>
                  <a:gd name="T80" fmla="*/ 8 w 12"/>
                  <a:gd name="T81" fmla="*/ 12 h 12"/>
                  <a:gd name="T82" fmla="*/ 9 w 12"/>
                  <a:gd name="T83" fmla="*/ 11 h 12"/>
                  <a:gd name="T84" fmla="*/ 9 w 12"/>
                  <a:gd name="T85" fmla="*/ 10 h 12"/>
                  <a:gd name="T86" fmla="*/ 9 w 12"/>
                  <a:gd name="T87" fmla="*/ 9 h 12"/>
                  <a:gd name="T88" fmla="*/ 10 w 12"/>
                  <a:gd name="T89" fmla="*/ 9 h 12"/>
                  <a:gd name="T90" fmla="*/ 11 w 12"/>
                  <a:gd name="T91" fmla="*/ 9 h 12"/>
                  <a:gd name="T92" fmla="*/ 12 w 12"/>
                  <a:gd name="T93" fmla="*/ 9 h 12"/>
                  <a:gd name="T94" fmla="*/ 12 w 12"/>
                  <a:gd name="T95" fmla="*/ 8 h 12"/>
                  <a:gd name="T96" fmla="*/ 12 w 12"/>
                  <a:gd name="T97" fmla="*/ 7 h 12"/>
                  <a:gd name="T98" fmla="*/ 7 w 12"/>
                  <a:gd name="T99" fmla="*/ 8 h 12"/>
                  <a:gd name="T100" fmla="*/ 4 w 12"/>
                  <a:gd name="T101" fmla="*/ 7 h 12"/>
                  <a:gd name="T102" fmla="*/ 5 w 12"/>
                  <a:gd name="T103" fmla="*/ 4 h 12"/>
                  <a:gd name="T104" fmla="*/ 8 w 12"/>
                  <a:gd name="T105" fmla="*/ 5 h 12"/>
                  <a:gd name="T106" fmla="*/ 7 w 12"/>
                  <a:gd name="T10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 h="12">
                    <a:moveTo>
                      <a:pt x="12" y="7"/>
                    </a:moveTo>
                    <a:cubicBezTo>
                      <a:pt x="11" y="6"/>
                      <a:pt x="11" y="6"/>
                      <a:pt x="11" y="6"/>
                    </a:cubicBezTo>
                    <a:cubicBezTo>
                      <a:pt x="11" y="6"/>
                      <a:pt x="11" y="6"/>
                      <a:pt x="11" y="5"/>
                    </a:cubicBezTo>
                    <a:cubicBezTo>
                      <a:pt x="12" y="5"/>
                      <a:pt x="12" y="5"/>
                      <a:pt x="12" y="5"/>
                    </a:cubicBezTo>
                    <a:cubicBezTo>
                      <a:pt x="12" y="5"/>
                      <a:pt x="12" y="4"/>
                      <a:pt x="12" y="4"/>
                    </a:cubicBezTo>
                    <a:cubicBezTo>
                      <a:pt x="12" y="3"/>
                      <a:pt x="12" y="3"/>
                      <a:pt x="12" y="3"/>
                    </a:cubicBezTo>
                    <a:cubicBezTo>
                      <a:pt x="11" y="2"/>
                      <a:pt x="11" y="2"/>
                      <a:pt x="10" y="2"/>
                    </a:cubicBezTo>
                    <a:cubicBezTo>
                      <a:pt x="10" y="3"/>
                      <a:pt x="10" y="3"/>
                      <a:pt x="10" y="3"/>
                    </a:cubicBezTo>
                    <a:cubicBezTo>
                      <a:pt x="9" y="3"/>
                      <a:pt x="9" y="2"/>
                      <a:pt x="9" y="2"/>
                    </a:cubicBezTo>
                    <a:cubicBezTo>
                      <a:pt x="9" y="1"/>
                      <a:pt x="9" y="1"/>
                      <a:pt x="9" y="1"/>
                    </a:cubicBezTo>
                    <a:cubicBezTo>
                      <a:pt x="9" y="1"/>
                      <a:pt x="9" y="0"/>
                      <a:pt x="9" y="0"/>
                    </a:cubicBezTo>
                    <a:cubicBezTo>
                      <a:pt x="8" y="0"/>
                      <a:pt x="8" y="0"/>
                      <a:pt x="8" y="0"/>
                    </a:cubicBezTo>
                    <a:cubicBezTo>
                      <a:pt x="7" y="0"/>
                      <a:pt x="7" y="0"/>
                      <a:pt x="7" y="0"/>
                    </a:cubicBezTo>
                    <a:cubicBezTo>
                      <a:pt x="6" y="1"/>
                      <a:pt x="6" y="1"/>
                      <a:pt x="6" y="1"/>
                    </a:cubicBezTo>
                    <a:cubicBezTo>
                      <a:pt x="6" y="1"/>
                      <a:pt x="6" y="1"/>
                      <a:pt x="5" y="1"/>
                    </a:cubicBezTo>
                    <a:cubicBezTo>
                      <a:pt x="5" y="0"/>
                      <a:pt x="5" y="0"/>
                      <a:pt x="5" y="0"/>
                    </a:cubicBezTo>
                    <a:cubicBezTo>
                      <a:pt x="5" y="0"/>
                      <a:pt x="4" y="0"/>
                      <a:pt x="4" y="0"/>
                    </a:cubicBezTo>
                    <a:cubicBezTo>
                      <a:pt x="3" y="0"/>
                      <a:pt x="3" y="0"/>
                      <a:pt x="3" y="0"/>
                    </a:cubicBezTo>
                    <a:cubicBezTo>
                      <a:pt x="3" y="1"/>
                      <a:pt x="2" y="1"/>
                      <a:pt x="3" y="1"/>
                    </a:cubicBezTo>
                    <a:cubicBezTo>
                      <a:pt x="3" y="2"/>
                      <a:pt x="3" y="2"/>
                      <a:pt x="3" y="2"/>
                    </a:cubicBezTo>
                    <a:cubicBezTo>
                      <a:pt x="3" y="2"/>
                      <a:pt x="2" y="3"/>
                      <a:pt x="2" y="3"/>
                    </a:cubicBezTo>
                    <a:cubicBezTo>
                      <a:pt x="2" y="3"/>
                      <a:pt x="2" y="3"/>
                      <a:pt x="2" y="3"/>
                    </a:cubicBezTo>
                    <a:cubicBezTo>
                      <a:pt x="1" y="2"/>
                      <a:pt x="1" y="3"/>
                      <a:pt x="0" y="3"/>
                    </a:cubicBezTo>
                    <a:cubicBezTo>
                      <a:pt x="0" y="4"/>
                      <a:pt x="0" y="4"/>
                      <a:pt x="0" y="4"/>
                    </a:cubicBezTo>
                    <a:cubicBezTo>
                      <a:pt x="0" y="4"/>
                      <a:pt x="0" y="5"/>
                      <a:pt x="1" y="5"/>
                    </a:cubicBezTo>
                    <a:cubicBezTo>
                      <a:pt x="1" y="5"/>
                      <a:pt x="1" y="5"/>
                      <a:pt x="1" y="5"/>
                    </a:cubicBezTo>
                    <a:cubicBezTo>
                      <a:pt x="1" y="6"/>
                      <a:pt x="1" y="6"/>
                      <a:pt x="1" y="6"/>
                    </a:cubicBezTo>
                    <a:cubicBezTo>
                      <a:pt x="1" y="7"/>
                      <a:pt x="1" y="7"/>
                      <a:pt x="1" y="7"/>
                    </a:cubicBezTo>
                    <a:cubicBezTo>
                      <a:pt x="0" y="7"/>
                      <a:pt x="0" y="7"/>
                      <a:pt x="0" y="8"/>
                    </a:cubicBezTo>
                    <a:cubicBezTo>
                      <a:pt x="1" y="9"/>
                      <a:pt x="1" y="9"/>
                      <a:pt x="1" y="9"/>
                    </a:cubicBezTo>
                    <a:cubicBezTo>
                      <a:pt x="1" y="9"/>
                      <a:pt x="1" y="9"/>
                      <a:pt x="2" y="9"/>
                    </a:cubicBezTo>
                    <a:cubicBezTo>
                      <a:pt x="2" y="9"/>
                      <a:pt x="2" y="9"/>
                      <a:pt x="2" y="9"/>
                    </a:cubicBezTo>
                    <a:cubicBezTo>
                      <a:pt x="3" y="9"/>
                      <a:pt x="3" y="9"/>
                      <a:pt x="3" y="10"/>
                    </a:cubicBezTo>
                    <a:cubicBezTo>
                      <a:pt x="3" y="10"/>
                      <a:pt x="3" y="10"/>
                      <a:pt x="3" y="10"/>
                    </a:cubicBezTo>
                    <a:cubicBezTo>
                      <a:pt x="3" y="11"/>
                      <a:pt x="3" y="11"/>
                      <a:pt x="3" y="11"/>
                    </a:cubicBezTo>
                    <a:cubicBezTo>
                      <a:pt x="4" y="12"/>
                      <a:pt x="4" y="12"/>
                      <a:pt x="4" y="12"/>
                    </a:cubicBezTo>
                    <a:cubicBezTo>
                      <a:pt x="5" y="12"/>
                      <a:pt x="5" y="12"/>
                      <a:pt x="5" y="11"/>
                    </a:cubicBezTo>
                    <a:cubicBezTo>
                      <a:pt x="6" y="11"/>
                      <a:pt x="6" y="11"/>
                      <a:pt x="6" y="11"/>
                    </a:cubicBezTo>
                    <a:cubicBezTo>
                      <a:pt x="6" y="11"/>
                      <a:pt x="6" y="11"/>
                      <a:pt x="7" y="11"/>
                    </a:cubicBezTo>
                    <a:cubicBezTo>
                      <a:pt x="7" y="11"/>
                      <a:pt x="7" y="11"/>
                      <a:pt x="7" y="11"/>
                    </a:cubicBezTo>
                    <a:cubicBezTo>
                      <a:pt x="7" y="12"/>
                      <a:pt x="8" y="12"/>
                      <a:pt x="8" y="12"/>
                    </a:cubicBezTo>
                    <a:cubicBezTo>
                      <a:pt x="9" y="11"/>
                      <a:pt x="9" y="11"/>
                      <a:pt x="9" y="11"/>
                    </a:cubicBezTo>
                    <a:cubicBezTo>
                      <a:pt x="9" y="11"/>
                      <a:pt x="10" y="11"/>
                      <a:pt x="9" y="10"/>
                    </a:cubicBezTo>
                    <a:cubicBezTo>
                      <a:pt x="9" y="9"/>
                      <a:pt x="9" y="9"/>
                      <a:pt x="9" y="9"/>
                    </a:cubicBezTo>
                    <a:cubicBezTo>
                      <a:pt x="9" y="9"/>
                      <a:pt x="10" y="9"/>
                      <a:pt x="10" y="9"/>
                    </a:cubicBezTo>
                    <a:cubicBezTo>
                      <a:pt x="11" y="9"/>
                      <a:pt x="11" y="9"/>
                      <a:pt x="11" y="9"/>
                    </a:cubicBezTo>
                    <a:cubicBezTo>
                      <a:pt x="11" y="9"/>
                      <a:pt x="12" y="9"/>
                      <a:pt x="12" y="9"/>
                    </a:cubicBezTo>
                    <a:cubicBezTo>
                      <a:pt x="12" y="8"/>
                      <a:pt x="12" y="8"/>
                      <a:pt x="12" y="8"/>
                    </a:cubicBezTo>
                    <a:cubicBezTo>
                      <a:pt x="12" y="7"/>
                      <a:pt x="12" y="7"/>
                      <a:pt x="12" y="7"/>
                    </a:cubicBezTo>
                    <a:close/>
                    <a:moveTo>
                      <a:pt x="7" y="8"/>
                    </a:moveTo>
                    <a:cubicBezTo>
                      <a:pt x="6" y="9"/>
                      <a:pt x="4" y="8"/>
                      <a:pt x="4" y="7"/>
                    </a:cubicBezTo>
                    <a:cubicBezTo>
                      <a:pt x="3" y="6"/>
                      <a:pt x="4" y="4"/>
                      <a:pt x="5" y="4"/>
                    </a:cubicBezTo>
                    <a:cubicBezTo>
                      <a:pt x="6" y="3"/>
                      <a:pt x="8" y="4"/>
                      <a:pt x="8" y="5"/>
                    </a:cubicBezTo>
                    <a:cubicBezTo>
                      <a:pt x="9" y="6"/>
                      <a:pt x="8" y="8"/>
                      <a:pt x="7" y="8"/>
                    </a:cubicBezTo>
                    <a:close/>
                  </a:path>
                </a:pathLst>
              </a:custGeom>
              <a:solidFill>
                <a:srgbClr val="39363A"/>
              </a:solidFill>
              <a:ln>
                <a:noFill/>
              </a:ln>
            </p:spPr>
            <p:txBody>
              <a:bodyPr anchor="ctr"/>
              <a:lstStyle/>
              <a:p>
                <a:pPr algn="ctr"/>
              </a:p>
            </p:txBody>
          </p:sp>
          <p:sp>
            <p:nvSpPr>
              <p:cNvPr id="27" name="任意多边形: 形状 26"/>
              <p:cNvSpPr/>
              <p:nvPr/>
            </p:nvSpPr>
            <p:spPr bwMode="auto">
              <a:xfrm>
                <a:off x="4951" y="1847"/>
                <a:ext cx="23" cy="24"/>
              </a:xfrm>
              <a:custGeom>
                <a:avLst/>
                <a:gdLst>
                  <a:gd name="T0" fmla="*/ 12 w 12"/>
                  <a:gd name="T1" fmla="*/ 6 h 12"/>
                  <a:gd name="T2" fmla="*/ 11 w 12"/>
                  <a:gd name="T3" fmla="*/ 6 h 12"/>
                  <a:gd name="T4" fmla="*/ 11 w 12"/>
                  <a:gd name="T5" fmla="*/ 5 h 12"/>
                  <a:gd name="T6" fmla="*/ 12 w 12"/>
                  <a:gd name="T7" fmla="*/ 5 h 12"/>
                  <a:gd name="T8" fmla="*/ 12 w 12"/>
                  <a:gd name="T9" fmla="*/ 4 h 12"/>
                  <a:gd name="T10" fmla="*/ 12 w 12"/>
                  <a:gd name="T11" fmla="*/ 3 h 12"/>
                  <a:gd name="T12" fmla="*/ 10 w 12"/>
                  <a:gd name="T13" fmla="*/ 2 h 12"/>
                  <a:gd name="T14" fmla="*/ 10 w 12"/>
                  <a:gd name="T15" fmla="*/ 3 h 12"/>
                  <a:gd name="T16" fmla="*/ 9 w 12"/>
                  <a:gd name="T17" fmla="*/ 2 h 12"/>
                  <a:gd name="T18" fmla="*/ 9 w 12"/>
                  <a:gd name="T19" fmla="*/ 1 h 12"/>
                  <a:gd name="T20" fmla="*/ 9 w 12"/>
                  <a:gd name="T21" fmla="*/ 0 h 12"/>
                  <a:gd name="T22" fmla="*/ 8 w 12"/>
                  <a:gd name="T23" fmla="*/ 0 h 12"/>
                  <a:gd name="T24" fmla="*/ 7 w 12"/>
                  <a:gd name="T25" fmla="*/ 0 h 12"/>
                  <a:gd name="T26" fmla="*/ 6 w 12"/>
                  <a:gd name="T27" fmla="*/ 1 h 12"/>
                  <a:gd name="T28" fmla="*/ 6 w 12"/>
                  <a:gd name="T29" fmla="*/ 1 h 12"/>
                  <a:gd name="T30" fmla="*/ 5 w 12"/>
                  <a:gd name="T31" fmla="*/ 0 h 12"/>
                  <a:gd name="T32" fmla="*/ 4 w 12"/>
                  <a:gd name="T33" fmla="*/ 0 h 12"/>
                  <a:gd name="T34" fmla="*/ 3 w 12"/>
                  <a:gd name="T35" fmla="*/ 0 h 12"/>
                  <a:gd name="T36" fmla="*/ 3 w 12"/>
                  <a:gd name="T37" fmla="*/ 1 h 12"/>
                  <a:gd name="T38" fmla="*/ 3 w 12"/>
                  <a:gd name="T39" fmla="*/ 2 h 12"/>
                  <a:gd name="T40" fmla="*/ 2 w 12"/>
                  <a:gd name="T41" fmla="*/ 3 h 12"/>
                  <a:gd name="T42" fmla="*/ 2 w 12"/>
                  <a:gd name="T43" fmla="*/ 3 h 12"/>
                  <a:gd name="T44" fmla="*/ 0 w 12"/>
                  <a:gd name="T45" fmla="*/ 3 h 12"/>
                  <a:gd name="T46" fmla="*/ 0 w 12"/>
                  <a:gd name="T47" fmla="*/ 4 h 12"/>
                  <a:gd name="T48" fmla="*/ 1 w 12"/>
                  <a:gd name="T49" fmla="*/ 5 h 12"/>
                  <a:gd name="T50" fmla="*/ 1 w 12"/>
                  <a:gd name="T51" fmla="*/ 5 h 12"/>
                  <a:gd name="T52" fmla="*/ 1 w 12"/>
                  <a:gd name="T53" fmla="*/ 6 h 12"/>
                  <a:gd name="T54" fmla="*/ 1 w 12"/>
                  <a:gd name="T55" fmla="*/ 7 h 12"/>
                  <a:gd name="T56" fmla="*/ 0 w 12"/>
                  <a:gd name="T57" fmla="*/ 8 h 12"/>
                  <a:gd name="T58" fmla="*/ 1 w 12"/>
                  <a:gd name="T59" fmla="*/ 9 h 12"/>
                  <a:gd name="T60" fmla="*/ 2 w 12"/>
                  <a:gd name="T61" fmla="*/ 9 h 12"/>
                  <a:gd name="T62" fmla="*/ 2 w 12"/>
                  <a:gd name="T63" fmla="*/ 9 h 12"/>
                  <a:gd name="T64" fmla="*/ 3 w 12"/>
                  <a:gd name="T65" fmla="*/ 10 h 12"/>
                  <a:gd name="T66" fmla="*/ 3 w 12"/>
                  <a:gd name="T67" fmla="*/ 10 h 12"/>
                  <a:gd name="T68" fmla="*/ 3 w 12"/>
                  <a:gd name="T69" fmla="*/ 11 h 12"/>
                  <a:gd name="T70" fmla="*/ 4 w 12"/>
                  <a:gd name="T71" fmla="*/ 12 h 12"/>
                  <a:gd name="T72" fmla="*/ 5 w 12"/>
                  <a:gd name="T73" fmla="*/ 11 h 12"/>
                  <a:gd name="T74" fmla="*/ 6 w 12"/>
                  <a:gd name="T75" fmla="*/ 11 h 12"/>
                  <a:gd name="T76" fmla="*/ 7 w 12"/>
                  <a:gd name="T77" fmla="*/ 11 h 12"/>
                  <a:gd name="T78" fmla="*/ 7 w 12"/>
                  <a:gd name="T79" fmla="*/ 11 h 12"/>
                  <a:gd name="T80" fmla="*/ 8 w 12"/>
                  <a:gd name="T81" fmla="*/ 12 h 12"/>
                  <a:gd name="T82" fmla="*/ 9 w 12"/>
                  <a:gd name="T83" fmla="*/ 11 h 12"/>
                  <a:gd name="T84" fmla="*/ 9 w 12"/>
                  <a:gd name="T85" fmla="*/ 10 h 12"/>
                  <a:gd name="T86" fmla="*/ 9 w 12"/>
                  <a:gd name="T87" fmla="*/ 9 h 12"/>
                  <a:gd name="T88" fmla="*/ 10 w 12"/>
                  <a:gd name="T89" fmla="*/ 9 h 12"/>
                  <a:gd name="T90" fmla="*/ 11 w 12"/>
                  <a:gd name="T91" fmla="*/ 9 h 12"/>
                  <a:gd name="T92" fmla="*/ 12 w 12"/>
                  <a:gd name="T93" fmla="*/ 9 h 12"/>
                  <a:gd name="T94" fmla="*/ 12 w 12"/>
                  <a:gd name="T95" fmla="*/ 8 h 12"/>
                  <a:gd name="T96" fmla="*/ 12 w 12"/>
                  <a:gd name="T97" fmla="*/ 6 h 12"/>
                  <a:gd name="T98" fmla="*/ 7 w 12"/>
                  <a:gd name="T99" fmla="*/ 8 h 12"/>
                  <a:gd name="T100" fmla="*/ 4 w 12"/>
                  <a:gd name="T101" fmla="*/ 7 h 12"/>
                  <a:gd name="T102" fmla="*/ 5 w 12"/>
                  <a:gd name="T103" fmla="*/ 4 h 12"/>
                  <a:gd name="T104" fmla="*/ 8 w 12"/>
                  <a:gd name="T105" fmla="*/ 5 h 12"/>
                  <a:gd name="T106" fmla="*/ 7 w 12"/>
                  <a:gd name="T107"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 h="12">
                    <a:moveTo>
                      <a:pt x="12" y="6"/>
                    </a:moveTo>
                    <a:cubicBezTo>
                      <a:pt x="11" y="6"/>
                      <a:pt x="11" y="6"/>
                      <a:pt x="11" y="6"/>
                    </a:cubicBezTo>
                    <a:cubicBezTo>
                      <a:pt x="11" y="6"/>
                      <a:pt x="11" y="6"/>
                      <a:pt x="11" y="5"/>
                    </a:cubicBezTo>
                    <a:cubicBezTo>
                      <a:pt x="12" y="5"/>
                      <a:pt x="12" y="5"/>
                      <a:pt x="12" y="5"/>
                    </a:cubicBezTo>
                    <a:cubicBezTo>
                      <a:pt x="12" y="5"/>
                      <a:pt x="12" y="4"/>
                      <a:pt x="12" y="4"/>
                    </a:cubicBezTo>
                    <a:cubicBezTo>
                      <a:pt x="12" y="3"/>
                      <a:pt x="12" y="3"/>
                      <a:pt x="12" y="3"/>
                    </a:cubicBezTo>
                    <a:cubicBezTo>
                      <a:pt x="11" y="2"/>
                      <a:pt x="11" y="2"/>
                      <a:pt x="10" y="2"/>
                    </a:cubicBezTo>
                    <a:cubicBezTo>
                      <a:pt x="10" y="3"/>
                      <a:pt x="10" y="3"/>
                      <a:pt x="10" y="3"/>
                    </a:cubicBezTo>
                    <a:cubicBezTo>
                      <a:pt x="9" y="3"/>
                      <a:pt x="9" y="2"/>
                      <a:pt x="9" y="2"/>
                    </a:cubicBezTo>
                    <a:cubicBezTo>
                      <a:pt x="9" y="1"/>
                      <a:pt x="9" y="1"/>
                      <a:pt x="9" y="1"/>
                    </a:cubicBezTo>
                    <a:cubicBezTo>
                      <a:pt x="9" y="1"/>
                      <a:pt x="9" y="0"/>
                      <a:pt x="9" y="0"/>
                    </a:cubicBezTo>
                    <a:cubicBezTo>
                      <a:pt x="8" y="0"/>
                      <a:pt x="8" y="0"/>
                      <a:pt x="8" y="0"/>
                    </a:cubicBezTo>
                    <a:cubicBezTo>
                      <a:pt x="7" y="0"/>
                      <a:pt x="7" y="0"/>
                      <a:pt x="7" y="0"/>
                    </a:cubicBezTo>
                    <a:cubicBezTo>
                      <a:pt x="6" y="1"/>
                      <a:pt x="6" y="1"/>
                      <a:pt x="6" y="1"/>
                    </a:cubicBezTo>
                    <a:cubicBezTo>
                      <a:pt x="6" y="1"/>
                      <a:pt x="6" y="1"/>
                      <a:pt x="6" y="1"/>
                    </a:cubicBezTo>
                    <a:cubicBezTo>
                      <a:pt x="5" y="0"/>
                      <a:pt x="5" y="0"/>
                      <a:pt x="5" y="0"/>
                    </a:cubicBezTo>
                    <a:cubicBezTo>
                      <a:pt x="5" y="0"/>
                      <a:pt x="4" y="0"/>
                      <a:pt x="4" y="0"/>
                    </a:cubicBezTo>
                    <a:cubicBezTo>
                      <a:pt x="3" y="0"/>
                      <a:pt x="3" y="0"/>
                      <a:pt x="3" y="0"/>
                    </a:cubicBezTo>
                    <a:cubicBezTo>
                      <a:pt x="3" y="0"/>
                      <a:pt x="2" y="1"/>
                      <a:pt x="3" y="1"/>
                    </a:cubicBezTo>
                    <a:cubicBezTo>
                      <a:pt x="3" y="2"/>
                      <a:pt x="3" y="2"/>
                      <a:pt x="3" y="2"/>
                    </a:cubicBezTo>
                    <a:cubicBezTo>
                      <a:pt x="3" y="2"/>
                      <a:pt x="2" y="3"/>
                      <a:pt x="2" y="3"/>
                    </a:cubicBezTo>
                    <a:cubicBezTo>
                      <a:pt x="2" y="3"/>
                      <a:pt x="2" y="3"/>
                      <a:pt x="2" y="3"/>
                    </a:cubicBezTo>
                    <a:cubicBezTo>
                      <a:pt x="1" y="2"/>
                      <a:pt x="1" y="3"/>
                      <a:pt x="0" y="3"/>
                    </a:cubicBezTo>
                    <a:cubicBezTo>
                      <a:pt x="0" y="4"/>
                      <a:pt x="0" y="4"/>
                      <a:pt x="0" y="4"/>
                    </a:cubicBezTo>
                    <a:cubicBezTo>
                      <a:pt x="0" y="4"/>
                      <a:pt x="0" y="5"/>
                      <a:pt x="1" y="5"/>
                    </a:cubicBezTo>
                    <a:cubicBezTo>
                      <a:pt x="1" y="5"/>
                      <a:pt x="1" y="5"/>
                      <a:pt x="1" y="5"/>
                    </a:cubicBezTo>
                    <a:cubicBezTo>
                      <a:pt x="1" y="6"/>
                      <a:pt x="1" y="6"/>
                      <a:pt x="1" y="6"/>
                    </a:cubicBezTo>
                    <a:cubicBezTo>
                      <a:pt x="1" y="7"/>
                      <a:pt x="1" y="7"/>
                      <a:pt x="1" y="7"/>
                    </a:cubicBezTo>
                    <a:cubicBezTo>
                      <a:pt x="0" y="7"/>
                      <a:pt x="0" y="7"/>
                      <a:pt x="0" y="8"/>
                    </a:cubicBezTo>
                    <a:cubicBezTo>
                      <a:pt x="1" y="9"/>
                      <a:pt x="1" y="9"/>
                      <a:pt x="1" y="9"/>
                    </a:cubicBezTo>
                    <a:cubicBezTo>
                      <a:pt x="1" y="9"/>
                      <a:pt x="1" y="9"/>
                      <a:pt x="2" y="9"/>
                    </a:cubicBezTo>
                    <a:cubicBezTo>
                      <a:pt x="2" y="9"/>
                      <a:pt x="2" y="9"/>
                      <a:pt x="2" y="9"/>
                    </a:cubicBezTo>
                    <a:cubicBezTo>
                      <a:pt x="3" y="9"/>
                      <a:pt x="3" y="9"/>
                      <a:pt x="3" y="10"/>
                    </a:cubicBezTo>
                    <a:cubicBezTo>
                      <a:pt x="3" y="10"/>
                      <a:pt x="3" y="10"/>
                      <a:pt x="3" y="10"/>
                    </a:cubicBezTo>
                    <a:cubicBezTo>
                      <a:pt x="3" y="11"/>
                      <a:pt x="3" y="11"/>
                      <a:pt x="3" y="11"/>
                    </a:cubicBezTo>
                    <a:cubicBezTo>
                      <a:pt x="4" y="12"/>
                      <a:pt x="4" y="12"/>
                      <a:pt x="4" y="12"/>
                    </a:cubicBezTo>
                    <a:cubicBezTo>
                      <a:pt x="5" y="12"/>
                      <a:pt x="5" y="12"/>
                      <a:pt x="5" y="11"/>
                    </a:cubicBezTo>
                    <a:cubicBezTo>
                      <a:pt x="6" y="11"/>
                      <a:pt x="6" y="11"/>
                      <a:pt x="6" y="11"/>
                    </a:cubicBezTo>
                    <a:cubicBezTo>
                      <a:pt x="6" y="11"/>
                      <a:pt x="6" y="11"/>
                      <a:pt x="7" y="11"/>
                    </a:cubicBezTo>
                    <a:cubicBezTo>
                      <a:pt x="7" y="11"/>
                      <a:pt x="7" y="11"/>
                      <a:pt x="7" y="11"/>
                    </a:cubicBezTo>
                    <a:cubicBezTo>
                      <a:pt x="7" y="12"/>
                      <a:pt x="8" y="12"/>
                      <a:pt x="8" y="12"/>
                    </a:cubicBezTo>
                    <a:cubicBezTo>
                      <a:pt x="9" y="11"/>
                      <a:pt x="9" y="11"/>
                      <a:pt x="9" y="11"/>
                    </a:cubicBezTo>
                    <a:cubicBezTo>
                      <a:pt x="9" y="11"/>
                      <a:pt x="10" y="11"/>
                      <a:pt x="9" y="10"/>
                    </a:cubicBezTo>
                    <a:cubicBezTo>
                      <a:pt x="9" y="9"/>
                      <a:pt x="9" y="9"/>
                      <a:pt x="9" y="9"/>
                    </a:cubicBezTo>
                    <a:cubicBezTo>
                      <a:pt x="9" y="9"/>
                      <a:pt x="10" y="9"/>
                      <a:pt x="10" y="9"/>
                    </a:cubicBezTo>
                    <a:cubicBezTo>
                      <a:pt x="11" y="9"/>
                      <a:pt x="11" y="9"/>
                      <a:pt x="11" y="9"/>
                    </a:cubicBezTo>
                    <a:cubicBezTo>
                      <a:pt x="11" y="9"/>
                      <a:pt x="12" y="9"/>
                      <a:pt x="12" y="9"/>
                    </a:cubicBezTo>
                    <a:cubicBezTo>
                      <a:pt x="12" y="8"/>
                      <a:pt x="12" y="8"/>
                      <a:pt x="12" y="8"/>
                    </a:cubicBezTo>
                    <a:cubicBezTo>
                      <a:pt x="12" y="7"/>
                      <a:pt x="12" y="7"/>
                      <a:pt x="12" y="6"/>
                    </a:cubicBezTo>
                    <a:close/>
                    <a:moveTo>
                      <a:pt x="7" y="8"/>
                    </a:moveTo>
                    <a:cubicBezTo>
                      <a:pt x="6" y="9"/>
                      <a:pt x="4" y="8"/>
                      <a:pt x="4" y="7"/>
                    </a:cubicBezTo>
                    <a:cubicBezTo>
                      <a:pt x="3" y="6"/>
                      <a:pt x="4" y="4"/>
                      <a:pt x="5" y="4"/>
                    </a:cubicBezTo>
                    <a:cubicBezTo>
                      <a:pt x="6" y="3"/>
                      <a:pt x="8" y="4"/>
                      <a:pt x="8" y="5"/>
                    </a:cubicBezTo>
                    <a:cubicBezTo>
                      <a:pt x="9" y="6"/>
                      <a:pt x="8" y="7"/>
                      <a:pt x="7" y="8"/>
                    </a:cubicBezTo>
                    <a:close/>
                  </a:path>
                </a:pathLst>
              </a:custGeom>
              <a:solidFill>
                <a:srgbClr val="39363A"/>
              </a:solidFill>
              <a:ln>
                <a:noFill/>
              </a:ln>
            </p:spPr>
            <p:txBody>
              <a:bodyPr anchor="ctr"/>
              <a:lstStyle/>
              <a:p>
                <a:pPr algn="ctr"/>
              </a:p>
            </p:txBody>
          </p:sp>
          <p:sp>
            <p:nvSpPr>
              <p:cNvPr id="28" name="任意多边形: 形状 27"/>
              <p:cNvSpPr/>
              <p:nvPr/>
            </p:nvSpPr>
            <p:spPr bwMode="auto">
              <a:xfrm>
                <a:off x="4342" y="756"/>
                <a:ext cx="14" cy="22"/>
              </a:xfrm>
              <a:custGeom>
                <a:avLst/>
                <a:gdLst>
                  <a:gd name="T0" fmla="*/ 0 w 7"/>
                  <a:gd name="T1" fmla="*/ 4 h 11"/>
                  <a:gd name="T2" fmla="*/ 1 w 7"/>
                  <a:gd name="T3" fmla="*/ 5 h 11"/>
                  <a:gd name="T4" fmla="*/ 0 w 7"/>
                  <a:gd name="T5" fmla="*/ 7 h 11"/>
                  <a:gd name="T6" fmla="*/ 5 w 7"/>
                  <a:gd name="T7" fmla="*/ 11 h 11"/>
                  <a:gd name="T8" fmla="*/ 7 w 7"/>
                  <a:gd name="T9" fmla="*/ 5 h 11"/>
                  <a:gd name="T10" fmla="*/ 5 w 7"/>
                  <a:gd name="T11" fmla="*/ 0 h 11"/>
                  <a:gd name="T12" fmla="*/ 0 w 7"/>
                  <a:gd name="T13" fmla="*/ 4 h 11"/>
                </a:gdLst>
                <a:ahLst/>
                <a:cxnLst>
                  <a:cxn ang="0">
                    <a:pos x="T0" y="T1"/>
                  </a:cxn>
                  <a:cxn ang="0">
                    <a:pos x="T2" y="T3"/>
                  </a:cxn>
                  <a:cxn ang="0">
                    <a:pos x="T4" y="T5"/>
                  </a:cxn>
                  <a:cxn ang="0">
                    <a:pos x="T6" y="T7"/>
                  </a:cxn>
                  <a:cxn ang="0">
                    <a:pos x="T8" y="T9"/>
                  </a:cxn>
                  <a:cxn ang="0">
                    <a:pos x="T10" y="T11"/>
                  </a:cxn>
                  <a:cxn ang="0">
                    <a:pos x="T12" y="T13"/>
                  </a:cxn>
                </a:cxnLst>
                <a:rect l="0" t="0" r="r" b="b"/>
                <a:pathLst>
                  <a:path w="7" h="11">
                    <a:moveTo>
                      <a:pt x="0" y="4"/>
                    </a:moveTo>
                    <a:cubicBezTo>
                      <a:pt x="0" y="5"/>
                      <a:pt x="1" y="5"/>
                      <a:pt x="1" y="5"/>
                    </a:cubicBezTo>
                    <a:cubicBezTo>
                      <a:pt x="1" y="6"/>
                      <a:pt x="0" y="6"/>
                      <a:pt x="0" y="7"/>
                    </a:cubicBezTo>
                    <a:cubicBezTo>
                      <a:pt x="5" y="11"/>
                      <a:pt x="5" y="11"/>
                      <a:pt x="5" y="11"/>
                    </a:cubicBezTo>
                    <a:cubicBezTo>
                      <a:pt x="6" y="10"/>
                      <a:pt x="7" y="8"/>
                      <a:pt x="7" y="5"/>
                    </a:cubicBezTo>
                    <a:cubicBezTo>
                      <a:pt x="7" y="3"/>
                      <a:pt x="6" y="1"/>
                      <a:pt x="5" y="0"/>
                    </a:cubicBezTo>
                    <a:lnTo>
                      <a:pt x="0" y="4"/>
                    </a:lnTo>
                    <a:close/>
                  </a:path>
                </a:pathLst>
              </a:custGeom>
              <a:solidFill>
                <a:srgbClr val="39363A"/>
              </a:solidFill>
              <a:ln>
                <a:noFill/>
              </a:ln>
            </p:spPr>
            <p:txBody>
              <a:bodyPr anchor="ctr"/>
              <a:lstStyle/>
              <a:p>
                <a:pPr algn="ctr"/>
              </a:p>
            </p:txBody>
          </p:sp>
          <p:sp>
            <p:nvSpPr>
              <p:cNvPr id="29" name="任意多边形: 形状 28"/>
              <p:cNvSpPr/>
              <p:nvPr/>
            </p:nvSpPr>
            <p:spPr bwMode="auto">
              <a:xfrm>
                <a:off x="4327" y="748"/>
                <a:ext cx="21" cy="14"/>
              </a:xfrm>
              <a:custGeom>
                <a:avLst/>
                <a:gdLst>
                  <a:gd name="T0" fmla="*/ 5 w 11"/>
                  <a:gd name="T1" fmla="*/ 6 h 7"/>
                  <a:gd name="T2" fmla="*/ 7 w 11"/>
                  <a:gd name="T3" fmla="*/ 7 h 7"/>
                  <a:gd name="T4" fmla="*/ 11 w 11"/>
                  <a:gd name="T5" fmla="*/ 2 h 7"/>
                  <a:gd name="T6" fmla="*/ 5 w 11"/>
                  <a:gd name="T7" fmla="*/ 0 h 7"/>
                  <a:gd name="T8" fmla="*/ 0 w 11"/>
                  <a:gd name="T9" fmla="*/ 2 h 7"/>
                  <a:gd name="T10" fmla="*/ 4 w 11"/>
                  <a:gd name="T11" fmla="*/ 7 h 7"/>
                  <a:gd name="T12" fmla="*/ 5 w 11"/>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11" h="7">
                    <a:moveTo>
                      <a:pt x="5" y="6"/>
                    </a:moveTo>
                    <a:cubicBezTo>
                      <a:pt x="6" y="6"/>
                      <a:pt x="6" y="6"/>
                      <a:pt x="7" y="7"/>
                    </a:cubicBezTo>
                    <a:cubicBezTo>
                      <a:pt x="11" y="2"/>
                      <a:pt x="11" y="2"/>
                      <a:pt x="11" y="2"/>
                    </a:cubicBezTo>
                    <a:cubicBezTo>
                      <a:pt x="9" y="1"/>
                      <a:pt x="7" y="0"/>
                      <a:pt x="5" y="0"/>
                    </a:cubicBezTo>
                    <a:cubicBezTo>
                      <a:pt x="3" y="0"/>
                      <a:pt x="1" y="1"/>
                      <a:pt x="0" y="2"/>
                    </a:cubicBezTo>
                    <a:cubicBezTo>
                      <a:pt x="4" y="7"/>
                      <a:pt x="4" y="7"/>
                      <a:pt x="4" y="7"/>
                    </a:cubicBezTo>
                    <a:cubicBezTo>
                      <a:pt x="4" y="6"/>
                      <a:pt x="5" y="6"/>
                      <a:pt x="5" y="6"/>
                    </a:cubicBezTo>
                    <a:close/>
                  </a:path>
                </a:pathLst>
              </a:custGeom>
              <a:solidFill>
                <a:srgbClr val="39363A"/>
              </a:solidFill>
              <a:ln>
                <a:noFill/>
              </a:ln>
            </p:spPr>
            <p:txBody>
              <a:bodyPr anchor="ctr"/>
              <a:lstStyle/>
              <a:p>
                <a:pPr algn="ctr"/>
              </a:p>
            </p:txBody>
          </p:sp>
          <p:sp>
            <p:nvSpPr>
              <p:cNvPr id="30" name="任意多边形: 形状 29"/>
              <p:cNvSpPr/>
              <p:nvPr/>
            </p:nvSpPr>
            <p:spPr bwMode="auto">
              <a:xfrm>
                <a:off x="4319" y="756"/>
                <a:ext cx="14" cy="22"/>
              </a:xfrm>
              <a:custGeom>
                <a:avLst/>
                <a:gdLst>
                  <a:gd name="T0" fmla="*/ 6 w 7"/>
                  <a:gd name="T1" fmla="*/ 6 h 11"/>
                  <a:gd name="T2" fmla="*/ 7 w 7"/>
                  <a:gd name="T3" fmla="*/ 4 h 11"/>
                  <a:gd name="T4" fmla="*/ 2 w 7"/>
                  <a:gd name="T5" fmla="*/ 0 h 11"/>
                  <a:gd name="T6" fmla="*/ 0 w 7"/>
                  <a:gd name="T7" fmla="*/ 6 h 11"/>
                  <a:gd name="T8" fmla="*/ 2 w 7"/>
                  <a:gd name="T9" fmla="*/ 11 h 11"/>
                  <a:gd name="T10" fmla="*/ 7 w 7"/>
                  <a:gd name="T11" fmla="*/ 7 h 11"/>
                  <a:gd name="T12" fmla="*/ 6 w 7"/>
                  <a:gd name="T13" fmla="*/ 6 h 11"/>
                </a:gdLst>
                <a:ahLst/>
                <a:cxnLst>
                  <a:cxn ang="0">
                    <a:pos x="T0" y="T1"/>
                  </a:cxn>
                  <a:cxn ang="0">
                    <a:pos x="T2" y="T3"/>
                  </a:cxn>
                  <a:cxn ang="0">
                    <a:pos x="T4" y="T5"/>
                  </a:cxn>
                  <a:cxn ang="0">
                    <a:pos x="T6" y="T7"/>
                  </a:cxn>
                  <a:cxn ang="0">
                    <a:pos x="T8" y="T9"/>
                  </a:cxn>
                  <a:cxn ang="0">
                    <a:pos x="T10" y="T11"/>
                  </a:cxn>
                  <a:cxn ang="0">
                    <a:pos x="T12" y="T13"/>
                  </a:cxn>
                </a:cxnLst>
                <a:rect l="0" t="0" r="r" b="b"/>
                <a:pathLst>
                  <a:path w="7" h="11">
                    <a:moveTo>
                      <a:pt x="6" y="6"/>
                    </a:moveTo>
                    <a:cubicBezTo>
                      <a:pt x="6" y="5"/>
                      <a:pt x="6" y="5"/>
                      <a:pt x="7" y="4"/>
                    </a:cubicBezTo>
                    <a:cubicBezTo>
                      <a:pt x="2" y="0"/>
                      <a:pt x="2" y="0"/>
                      <a:pt x="2" y="0"/>
                    </a:cubicBezTo>
                    <a:cubicBezTo>
                      <a:pt x="1" y="2"/>
                      <a:pt x="0" y="3"/>
                      <a:pt x="0" y="6"/>
                    </a:cubicBezTo>
                    <a:cubicBezTo>
                      <a:pt x="0" y="8"/>
                      <a:pt x="1" y="10"/>
                      <a:pt x="2" y="11"/>
                    </a:cubicBezTo>
                    <a:cubicBezTo>
                      <a:pt x="7" y="7"/>
                      <a:pt x="7" y="7"/>
                      <a:pt x="7" y="7"/>
                    </a:cubicBezTo>
                    <a:cubicBezTo>
                      <a:pt x="6" y="6"/>
                      <a:pt x="6" y="6"/>
                      <a:pt x="6" y="6"/>
                    </a:cubicBezTo>
                    <a:close/>
                  </a:path>
                </a:pathLst>
              </a:custGeom>
              <a:solidFill>
                <a:srgbClr val="39363A"/>
              </a:solidFill>
              <a:ln>
                <a:noFill/>
              </a:ln>
            </p:spPr>
            <p:txBody>
              <a:bodyPr anchor="ctr"/>
              <a:lstStyle/>
              <a:p>
                <a:pPr algn="ctr"/>
              </a:p>
            </p:txBody>
          </p:sp>
          <p:sp>
            <p:nvSpPr>
              <p:cNvPr id="31" name="任意多边形: 形状 30"/>
              <p:cNvSpPr/>
              <p:nvPr/>
            </p:nvSpPr>
            <p:spPr bwMode="auto">
              <a:xfrm>
                <a:off x="4327" y="772"/>
                <a:ext cx="21" cy="13"/>
              </a:xfrm>
              <a:custGeom>
                <a:avLst/>
                <a:gdLst>
                  <a:gd name="T0" fmla="*/ 5 w 11"/>
                  <a:gd name="T1" fmla="*/ 1 h 7"/>
                  <a:gd name="T2" fmla="*/ 4 w 11"/>
                  <a:gd name="T3" fmla="*/ 0 h 7"/>
                  <a:gd name="T4" fmla="*/ 0 w 11"/>
                  <a:gd name="T5" fmla="*/ 5 h 7"/>
                  <a:gd name="T6" fmla="*/ 5 w 11"/>
                  <a:gd name="T7" fmla="*/ 7 h 7"/>
                  <a:gd name="T8" fmla="*/ 11 w 11"/>
                  <a:gd name="T9" fmla="*/ 5 h 7"/>
                  <a:gd name="T10" fmla="*/ 7 w 11"/>
                  <a:gd name="T11" fmla="*/ 0 h 7"/>
                  <a:gd name="T12" fmla="*/ 5 w 11"/>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11" h="7">
                    <a:moveTo>
                      <a:pt x="5" y="1"/>
                    </a:moveTo>
                    <a:cubicBezTo>
                      <a:pt x="5" y="1"/>
                      <a:pt x="5" y="1"/>
                      <a:pt x="4" y="0"/>
                    </a:cubicBezTo>
                    <a:cubicBezTo>
                      <a:pt x="0" y="5"/>
                      <a:pt x="0" y="5"/>
                      <a:pt x="0" y="5"/>
                    </a:cubicBezTo>
                    <a:cubicBezTo>
                      <a:pt x="1" y="6"/>
                      <a:pt x="3" y="7"/>
                      <a:pt x="5" y="7"/>
                    </a:cubicBezTo>
                    <a:cubicBezTo>
                      <a:pt x="8" y="7"/>
                      <a:pt x="10" y="6"/>
                      <a:pt x="11" y="5"/>
                    </a:cubicBezTo>
                    <a:cubicBezTo>
                      <a:pt x="7" y="0"/>
                      <a:pt x="7" y="0"/>
                      <a:pt x="7" y="0"/>
                    </a:cubicBezTo>
                    <a:cubicBezTo>
                      <a:pt x="6" y="1"/>
                      <a:pt x="6" y="1"/>
                      <a:pt x="5" y="1"/>
                    </a:cubicBezTo>
                    <a:close/>
                  </a:path>
                </a:pathLst>
              </a:custGeom>
              <a:solidFill>
                <a:srgbClr val="39363A"/>
              </a:solidFill>
              <a:ln>
                <a:noFill/>
              </a:ln>
            </p:spPr>
            <p:txBody>
              <a:bodyPr anchor="ctr"/>
              <a:lstStyle/>
              <a:p>
                <a:pPr algn="ctr"/>
              </a:p>
            </p:txBody>
          </p:sp>
          <p:sp>
            <p:nvSpPr>
              <p:cNvPr id="32" name="任意多边形: 形状 31"/>
              <p:cNvSpPr/>
              <p:nvPr/>
            </p:nvSpPr>
            <p:spPr bwMode="auto">
              <a:xfrm>
                <a:off x="4303" y="723"/>
                <a:ext cx="84" cy="94"/>
              </a:xfrm>
              <a:custGeom>
                <a:avLst/>
                <a:gdLst>
                  <a:gd name="T0" fmla="*/ 43 w 43"/>
                  <a:gd name="T1" fmla="*/ 34 h 48"/>
                  <a:gd name="T2" fmla="*/ 43 w 43"/>
                  <a:gd name="T3" fmla="*/ 32 h 48"/>
                  <a:gd name="T4" fmla="*/ 42 w 43"/>
                  <a:gd name="T5" fmla="*/ 8 h 48"/>
                  <a:gd name="T6" fmla="*/ 34 w 43"/>
                  <a:gd name="T7" fmla="*/ 0 h 48"/>
                  <a:gd name="T8" fmla="*/ 8 w 43"/>
                  <a:gd name="T9" fmla="*/ 0 h 48"/>
                  <a:gd name="T10" fmla="*/ 0 w 43"/>
                  <a:gd name="T11" fmla="*/ 9 h 48"/>
                  <a:gd name="T12" fmla="*/ 0 w 43"/>
                  <a:gd name="T13" fmla="*/ 31 h 48"/>
                  <a:gd name="T14" fmla="*/ 0 w 43"/>
                  <a:gd name="T15" fmla="*/ 35 h 48"/>
                  <a:gd name="T16" fmla="*/ 0 w 43"/>
                  <a:gd name="T17" fmla="*/ 46 h 48"/>
                  <a:gd name="T18" fmla="*/ 2 w 43"/>
                  <a:gd name="T19" fmla="*/ 48 h 48"/>
                  <a:gd name="T20" fmla="*/ 9 w 43"/>
                  <a:gd name="T21" fmla="*/ 48 h 48"/>
                  <a:gd name="T22" fmla="*/ 11 w 43"/>
                  <a:gd name="T23" fmla="*/ 46 h 48"/>
                  <a:gd name="T24" fmla="*/ 11 w 43"/>
                  <a:gd name="T25" fmla="*/ 45 h 48"/>
                  <a:gd name="T26" fmla="*/ 32 w 43"/>
                  <a:gd name="T27" fmla="*/ 44 h 48"/>
                  <a:gd name="T28" fmla="*/ 32 w 43"/>
                  <a:gd name="T29" fmla="*/ 46 h 48"/>
                  <a:gd name="T30" fmla="*/ 34 w 43"/>
                  <a:gd name="T31" fmla="*/ 48 h 48"/>
                  <a:gd name="T32" fmla="*/ 41 w 43"/>
                  <a:gd name="T33" fmla="*/ 48 h 48"/>
                  <a:gd name="T34" fmla="*/ 43 w 43"/>
                  <a:gd name="T35" fmla="*/ 46 h 48"/>
                  <a:gd name="T36" fmla="*/ 43 w 43"/>
                  <a:gd name="T37" fmla="*/ 34 h 48"/>
                  <a:gd name="T38" fmla="*/ 17 w 43"/>
                  <a:gd name="T39" fmla="*/ 35 h 48"/>
                  <a:gd name="T40" fmla="*/ 5 w 43"/>
                  <a:gd name="T41" fmla="*/ 23 h 48"/>
                  <a:gd name="T42" fmla="*/ 17 w 43"/>
                  <a:gd name="T43" fmla="*/ 10 h 48"/>
                  <a:gd name="T44" fmla="*/ 30 w 43"/>
                  <a:gd name="T45" fmla="*/ 22 h 48"/>
                  <a:gd name="T46" fmla="*/ 17 w 43"/>
                  <a:gd name="T47" fmla="*/ 35 h 48"/>
                  <a:gd name="T48" fmla="*/ 37 w 43"/>
                  <a:gd name="T49" fmla="*/ 20 h 48"/>
                  <a:gd name="T50" fmla="*/ 37 w 43"/>
                  <a:gd name="T51" fmla="*/ 28 h 48"/>
                  <a:gd name="T52" fmla="*/ 36 w 43"/>
                  <a:gd name="T53" fmla="*/ 29 h 48"/>
                  <a:gd name="T54" fmla="*/ 35 w 43"/>
                  <a:gd name="T55" fmla="*/ 28 h 48"/>
                  <a:gd name="T56" fmla="*/ 35 w 43"/>
                  <a:gd name="T57" fmla="*/ 20 h 48"/>
                  <a:gd name="T58" fmla="*/ 34 w 43"/>
                  <a:gd name="T59" fmla="*/ 18 h 48"/>
                  <a:gd name="T60" fmla="*/ 34 w 43"/>
                  <a:gd name="T61" fmla="*/ 18 h 48"/>
                  <a:gd name="T62" fmla="*/ 36 w 43"/>
                  <a:gd name="T63" fmla="*/ 16 h 48"/>
                  <a:gd name="T64" fmla="*/ 38 w 43"/>
                  <a:gd name="T65" fmla="*/ 18 h 48"/>
                  <a:gd name="T66" fmla="*/ 38 w 43"/>
                  <a:gd name="T67" fmla="*/ 18 h 48"/>
                  <a:gd name="T68" fmla="*/ 37 w 43"/>
                  <a:gd name="T69"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 h="48">
                    <a:moveTo>
                      <a:pt x="43" y="34"/>
                    </a:moveTo>
                    <a:cubicBezTo>
                      <a:pt x="43" y="32"/>
                      <a:pt x="43" y="32"/>
                      <a:pt x="43" y="32"/>
                    </a:cubicBezTo>
                    <a:cubicBezTo>
                      <a:pt x="42" y="8"/>
                      <a:pt x="42" y="8"/>
                      <a:pt x="42" y="8"/>
                    </a:cubicBezTo>
                    <a:cubicBezTo>
                      <a:pt x="42" y="1"/>
                      <a:pt x="39" y="0"/>
                      <a:pt x="34" y="0"/>
                    </a:cubicBezTo>
                    <a:cubicBezTo>
                      <a:pt x="8" y="0"/>
                      <a:pt x="8" y="0"/>
                      <a:pt x="8" y="0"/>
                    </a:cubicBezTo>
                    <a:cubicBezTo>
                      <a:pt x="3" y="0"/>
                      <a:pt x="0" y="2"/>
                      <a:pt x="0" y="9"/>
                    </a:cubicBezTo>
                    <a:cubicBezTo>
                      <a:pt x="0" y="31"/>
                      <a:pt x="0" y="31"/>
                      <a:pt x="0" y="31"/>
                    </a:cubicBezTo>
                    <a:cubicBezTo>
                      <a:pt x="0" y="35"/>
                      <a:pt x="0" y="35"/>
                      <a:pt x="0" y="35"/>
                    </a:cubicBezTo>
                    <a:cubicBezTo>
                      <a:pt x="0" y="46"/>
                      <a:pt x="0" y="46"/>
                      <a:pt x="0" y="46"/>
                    </a:cubicBezTo>
                    <a:cubicBezTo>
                      <a:pt x="0" y="47"/>
                      <a:pt x="1" y="48"/>
                      <a:pt x="2" y="48"/>
                    </a:cubicBezTo>
                    <a:cubicBezTo>
                      <a:pt x="9" y="48"/>
                      <a:pt x="9" y="48"/>
                      <a:pt x="9" y="48"/>
                    </a:cubicBezTo>
                    <a:cubicBezTo>
                      <a:pt x="10" y="48"/>
                      <a:pt x="11" y="47"/>
                      <a:pt x="11" y="46"/>
                    </a:cubicBezTo>
                    <a:cubicBezTo>
                      <a:pt x="11" y="45"/>
                      <a:pt x="11" y="45"/>
                      <a:pt x="11" y="45"/>
                    </a:cubicBezTo>
                    <a:cubicBezTo>
                      <a:pt x="32" y="44"/>
                      <a:pt x="32" y="44"/>
                      <a:pt x="32" y="44"/>
                    </a:cubicBezTo>
                    <a:cubicBezTo>
                      <a:pt x="32" y="46"/>
                      <a:pt x="32" y="46"/>
                      <a:pt x="32" y="46"/>
                    </a:cubicBezTo>
                    <a:cubicBezTo>
                      <a:pt x="32" y="47"/>
                      <a:pt x="33" y="48"/>
                      <a:pt x="34" y="48"/>
                    </a:cubicBezTo>
                    <a:cubicBezTo>
                      <a:pt x="41" y="48"/>
                      <a:pt x="41" y="48"/>
                      <a:pt x="41" y="48"/>
                    </a:cubicBezTo>
                    <a:cubicBezTo>
                      <a:pt x="42" y="48"/>
                      <a:pt x="43" y="47"/>
                      <a:pt x="43" y="46"/>
                    </a:cubicBezTo>
                    <a:lnTo>
                      <a:pt x="43" y="34"/>
                    </a:lnTo>
                    <a:close/>
                    <a:moveTo>
                      <a:pt x="17" y="35"/>
                    </a:moveTo>
                    <a:cubicBezTo>
                      <a:pt x="11" y="35"/>
                      <a:pt x="5" y="30"/>
                      <a:pt x="5" y="23"/>
                    </a:cubicBezTo>
                    <a:cubicBezTo>
                      <a:pt x="5" y="16"/>
                      <a:pt x="10" y="10"/>
                      <a:pt x="17" y="10"/>
                    </a:cubicBezTo>
                    <a:cubicBezTo>
                      <a:pt x="24" y="10"/>
                      <a:pt x="30" y="16"/>
                      <a:pt x="30" y="22"/>
                    </a:cubicBezTo>
                    <a:cubicBezTo>
                      <a:pt x="30" y="29"/>
                      <a:pt x="24" y="35"/>
                      <a:pt x="17" y="35"/>
                    </a:cubicBezTo>
                    <a:close/>
                    <a:moveTo>
                      <a:pt x="37" y="20"/>
                    </a:moveTo>
                    <a:cubicBezTo>
                      <a:pt x="37" y="28"/>
                      <a:pt x="37" y="28"/>
                      <a:pt x="37" y="28"/>
                    </a:cubicBezTo>
                    <a:cubicBezTo>
                      <a:pt x="37" y="29"/>
                      <a:pt x="37" y="29"/>
                      <a:pt x="36" y="29"/>
                    </a:cubicBezTo>
                    <a:cubicBezTo>
                      <a:pt x="35" y="29"/>
                      <a:pt x="35" y="29"/>
                      <a:pt x="35" y="28"/>
                    </a:cubicBezTo>
                    <a:cubicBezTo>
                      <a:pt x="35" y="20"/>
                      <a:pt x="35" y="20"/>
                      <a:pt x="35" y="20"/>
                    </a:cubicBezTo>
                    <a:cubicBezTo>
                      <a:pt x="34" y="20"/>
                      <a:pt x="34" y="19"/>
                      <a:pt x="34" y="18"/>
                    </a:cubicBezTo>
                    <a:cubicBezTo>
                      <a:pt x="34" y="18"/>
                      <a:pt x="34" y="18"/>
                      <a:pt x="34" y="18"/>
                    </a:cubicBezTo>
                    <a:cubicBezTo>
                      <a:pt x="34" y="16"/>
                      <a:pt x="35" y="16"/>
                      <a:pt x="36" y="16"/>
                    </a:cubicBezTo>
                    <a:cubicBezTo>
                      <a:pt x="37" y="15"/>
                      <a:pt x="38" y="16"/>
                      <a:pt x="38" y="18"/>
                    </a:cubicBezTo>
                    <a:cubicBezTo>
                      <a:pt x="38" y="18"/>
                      <a:pt x="38" y="18"/>
                      <a:pt x="38" y="18"/>
                    </a:cubicBezTo>
                    <a:cubicBezTo>
                      <a:pt x="38" y="19"/>
                      <a:pt x="38" y="20"/>
                      <a:pt x="37" y="20"/>
                    </a:cubicBezTo>
                    <a:close/>
                  </a:path>
                </a:pathLst>
              </a:custGeom>
              <a:solidFill>
                <a:srgbClr val="39363A"/>
              </a:solidFill>
              <a:ln>
                <a:noFill/>
              </a:ln>
            </p:spPr>
            <p:txBody>
              <a:bodyPr anchor="ctr"/>
              <a:lstStyle/>
              <a:p>
                <a:pPr algn="ctr"/>
              </a:p>
            </p:txBody>
          </p:sp>
          <p:sp>
            <p:nvSpPr>
              <p:cNvPr id="33" name="任意多边形: 形状 32"/>
              <p:cNvSpPr/>
              <p:nvPr/>
            </p:nvSpPr>
            <p:spPr bwMode="auto">
              <a:xfrm>
                <a:off x="4937" y="1947"/>
                <a:ext cx="51" cy="43"/>
              </a:xfrm>
              <a:custGeom>
                <a:avLst/>
                <a:gdLst>
                  <a:gd name="T0" fmla="*/ 22 w 26"/>
                  <a:gd name="T1" fmla="*/ 4 h 22"/>
                  <a:gd name="T2" fmla="*/ 22 w 26"/>
                  <a:gd name="T3" fmla="*/ 3 h 22"/>
                  <a:gd name="T4" fmla="*/ 22 w 26"/>
                  <a:gd name="T5" fmla="*/ 3 h 22"/>
                  <a:gd name="T6" fmla="*/ 19 w 26"/>
                  <a:gd name="T7" fmla="*/ 3 h 22"/>
                  <a:gd name="T8" fmla="*/ 19 w 26"/>
                  <a:gd name="T9" fmla="*/ 4 h 22"/>
                  <a:gd name="T10" fmla="*/ 18 w 26"/>
                  <a:gd name="T11" fmla="*/ 4 h 22"/>
                  <a:gd name="T12" fmla="*/ 17 w 26"/>
                  <a:gd name="T13" fmla="*/ 2 h 22"/>
                  <a:gd name="T14" fmla="*/ 14 w 26"/>
                  <a:gd name="T15" fmla="*/ 0 h 22"/>
                  <a:gd name="T16" fmla="*/ 12 w 26"/>
                  <a:gd name="T17" fmla="*/ 0 h 22"/>
                  <a:gd name="T18" fmla="*/ 9 w 26"/>
                  <a:gd name="T19" fmla="*/ 2 h 22"/>
                  <a:gd name="T20" fmla="*/ 9 w 26"/>
                  <a:gd name="T21" fmla="*/ 4 h 22"/>
                  <a:gd name="T22" fmla="*/ 8 w 26"/>
                  <a:gd name="T23" fmla="*/ 4 h 22"/>
                  <a:gd name="T24" fmla="*/ 7 w 26"/>
                  <a:gd name="T25" fmla="*/ 3 h 22"/>
                  <a:gd name="T26" fmla="*/ 5 w 26"/>
                  <a:gd name="T27" fmla="*/ 3 h 22"/>
                  <a:gd name="T28" fmla="*/ 4 w 26"/>
                  <a:gd name="T29" fmla="*/ 4 h 22"/>
                  <a:gd name="T30" fmla="*/ 4 w 26"/>
                  <a:gd name="T31" fmla="*/ 4 h 22"/>
                  <a:gd name="T32" fmla="*/ 0 w 26"/>
                  <a:gd name="T33" fmla="*/ 8 h 22"/>
                  <a:gd name="T34" fmla="*/ 1 w 26"/>
                  <a:gd name="T35" fmla="*/ 17 h 22"/>
                  <a:gd name="T36" fmla="*/ 5 w 26"/>
                  <a:gd name="T37" fmla="*/ 22 h 22"/>
                  <a:gd name="T38" fmla="*/ 22 w 26"/>
                  <a:gd name="T39" fmla="*/ 21 h 22"/>
                  <a:gd name="T40" fmla="*/ 26 w 26"/>
                  <a:gd name="T41" fmla="*/ 17 h 22"/>
                  <a:gd name="T42" fmla="*/ 26 w 26"/>
                  <a:gd name="T43" fmla="*/ 8 h 22"/>
                  <a:gd name="T44" fmla="*/ 22 w 26"/>
                  <a:gd name="T45" fmla="*/ 4 h 22"/>
                  <a:gd name="T46" fmla="*/ 10 w 26"/>
                  <a:gd name="T47" fmla="*/ 2 h 22"/>
                  <a:gd name="T48" fmla="*/ 12 w 26"/>
                  <a:gd name="T49" fmla="*/ 1 h 22"/>
                  <a:gd name="T50" fmla="*/ 14 w 26"/>
                  <a:gd name="T51" fmla="*/ 1 h 22"/>
                  <a:gd name="T52" fmla="*/ 16 w 26"/>
                  <a:gd name="T53" fmla="*/ 2 h 22"/>
                  <a:gd name="T54" fmla="*/ 16 w 26"/>
                  <a:gd name="T55" fmla="*/ 4 h 22"/>
                  <a:gd name="T56" fmla="*/ 10 w 26"/>
                  <a:gd name="T57" fmla="*/ 4 h 22"/>
                  <a:gd name="T58" fmla="*/ 10 w 26"/>
                  <a:gd name="T59"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 h="22">
                    <a:moveTo>
                      <a:pt x="22" y="4"/>
                    </a:moveTo>
                    <a:cubicBezTo>
                      <a:pt x="22" y="4"/>
                      <a:pt x="22" y="3"/>
                      <a:pt x="22" y="3"/>
                    </a:cubicBezTo>
                    <a:cubicBezTo>
                      <a:pt x="22" y="3"/>
                      <a:pt x="22" y="3"/>
                      <a:pt x="22" y="3"/>
                    </a:cubicBezTo>
                    <a:cubicBezTo>
                      <a:pt x="19" y="3"/>
                      <a:pt x="19" y="3"/>
                      <a:pt x="19" y="3"/>
                    </a:cubicBezTo>
                    <a:cubicBezTo>
                      <a:pt x="19" y="3"/>
                      <a:pt x="19" y="3"/>
                      <a:pt x="19" y="4"/>
                    </a:cubicBezTo>
                    <a:cubicBezTo>
                      <a:pt x="18" y="4"/>
                      <a:pt x="18" y="4"/>
                      <a:pt x="18" y="4"/>
                    </a:cubicBezTo>
                    <a:cubicBezTo>
                      <a:pt x="17" y="2"/>
                      <a:pt x="17" y="2"/>
                      <a:pt x="17" y="2"/>
                    </a:cubicBezTo>
                    <a:cubicBezTo>
                      <a:pt x="17" y="0"/>
                      <a:pt x="16" y="0"/>
                      <a:pt x="14" y="0"/>
                    </a:cubicBezTo>
                    <a:cubicBezTo>
                      <a:pt x="12" y="0"/>
                      <a:pt x="12" y="0"/>
                      <a:pt x="12" y="0"/>
                    </a:cubicBezTo>
                    <a:cubicBezTo>
                      <a:pt x="10" y="0"/>
                      <a:pt x="9" y="0"/>
                      <a:pt x="9" y="2"/>
                    </a:cubicBezTo>
                    <a:cubicBezTo>
                      <a:pt x="9" y="4"/>
                      <a:pt x="9" y="4"/>
                      <a:pt x="9" y="4"/>
                    </a:cubicBezTo>
                    <a:cubicBezTo>
                      <a:pt x="8" y="4"/>
                      <a:pt x="8" y="4"/>
                      <a:pt x="8" y="4"/>
                    </a:cubicBezTo>
                    <a:cubicBezTo>
                      <a:pt x="8" y="3"/>
                      <a:pt x="7" y="3"/>
                      <a:pt x="7" y="3"/>
                    </a:cubicBezTo>
                    <a:cubicBezTo>
                      <a:pt x="5" y="3"/>
                      <a:pt x="5" y="3"/>
                      <a:pt x="5" y="3"/>
                    </a:cubicBezTo>
                    <a:cubicBezTo>
                      <a:pt x="4" y="3"/>
                      <a:pt x="4" y="4"/>
                      <a:pt x="4" y="4"/>
                    </a:cubicBezTo>
                    <a:cubicBezTo>
                      <a:pt x="4" y="4"/>
                      <a:pt x="4" y="4"/>
                      <a:pt x="4" y="4"/>
                    </a:cubicBezTo>
                    <a:cubicBezTo>
                      <a:pt x="2" y="4"/>
                      <a:pt x="0" y="6"/>
                      <a:pt x="0" y="8"/>
                    </a:cubicBezTo>
                    <a:cubicBezTo>
                      <a:pt x="1" y="17"/>
                      <a:pt x="1" y="17"/>
                      <a:pt x="1" y="17"/>
                    </a:cubicBezTo>
                    <a:cubicBezTo>
                      <a:pt x="1" y="20"/>
                      <a:pt x="3" y="22"/>
                      <a:pt x="5" y="22"/>
                    </a:cubicBezTo>
                    <a:cubicBezTo>
                      <a:pt x="22" y="21"/>
                      <a:pt x="22" y="21"/>
                      <a:pt x="22" y="21"/>
                    </a:cubicBezTo>
                    <a:cubicBezTo>
                      <a:pt x="24" y="21"/>
                      <a:pt x="26" y="19"/>
                      <a:pt x="26" y="17"/>
                    </a:cubicBezTo>
                    <a:cubicBezTo>
                      <a:pt x="26" y="8"/>
                      <a:pt x="26" y="8"/>
                      <a:pt x="26" y="8"/>
                    </a:cubicBezTo>
                    <a:cubicBezTo>
                      <a:pt x="26" y="6"/>
                      <a:pt x="24" y="4"/>
                      <a:pt x="22" y="4"/>
                    </a:cubicBezTo>
                    <a:close/>
                    <a:moveTo>
                      <a:pt x="10" y="2"/>
                    </a:moveTo>
                    <a:cubicBezTo>
                      <a:pt x="10" y="2"/>
                      <a:pt x="10" y="1"/>
                      <a:pt x="12" y="1"/>
                    </a:cubicBezTo>
                    <a:cubicBezTo>
                      <a:pt x="14" y="1"/>
                      <a:pt x="14" y="1"/>
                      <a:pt x="14" y="1"/>
                    </a:cubicBezTo>
                    <a:cubicBezTo>
                      <a:pt x="16" y="1"/>
                      <a:pt x="16" y="2"/>
                      <a:pt x="16" y="2"/>
                    </a:cubicBezTo>
                    <a:cubicBezTo>
                      <a:pt x="16" y="4"/>
                      <a:pt x="16" y="4"/>
                      <a:pt x="16" y="4"/>
                    </a:cubicBezTo>
                    <a:cubicBezTo>
                      <a:pt x="10" y="4"/>
                      <a:pt x="10" y="4"/>
                      <a:pt x="10" y="4"/>
                    </a:cubicBezTo>
                    <a:lnTo>
                      <a:pt x="10" y="2"/>
                    </a:lnTo>
                    <a:close/>
                  </a:path>
                </a:pathLst>
              </a:custGeom>
              <a:solidFill>
                <a:srgbClr val="39363A"/>
              </a:solidFill>
              <a:ln>
                <a:noFill/>
              </a:ln>
            </p:spPr>
            <p:txBody>
              <a:bodyPr anchor="ctr"/>
              <a:lstStyle/>
              <a:p>
                <a:pPr algn="ctr"/>
              </a:p>
            </p:txBody>
          </p:sp>
          <p:sp>
            <p:nvSpPr>
              <p:cNvPr id="34" name="任意多边形: 形状 33"/>
              <p:cNvSpPr/>
              <p:nvPr/>
            </p:nvSpPr>
            <p:spPr bwMode="auto">
              <a:xfrm>
                <a:off x="4737" y="1106"/>
                <a:ext cx="59" cy="84"/>
              </a:xfrm>
              <a:custGeom>
                <a:avLst/>
                <a:gdLst>
                  <a:gd name="T0" fmla="*/ 29 w 30"/>
                  <a:gd name="T1" fmla="*/ 8 h 43"/>
                  <a:gd name="T2" fmla="*/ 22 w 30"/>
                  <a:gd name="T3" fmla="*/ 0 h 43"/>
                  <a:gd name="T4" fmla="*/ 7 w 30"/>
                  <a:gd name="T5" fmla="*/ 1 h 43"/>
                  <a:gd name="T6" fmla="*/ 0 w 30"/>
                  <a:gd name="T7" fmla="*/ 8 h 43"/>
                  <a:gd name="T8" fmla="*/ 1 w 30"/>
                  <a:gd name="T9" fmla="*/ 36 h 43"/>
                  <a:gd name="T10" fmla="*/ 8 w 30"/>
                  <a:gd name="T11" fmla="*/ 43 h 43"/>
                  <a:gd name="T12" fmla="*/ 23 w 30"/>
                  <a:gd name="T13" fmla="*/ 43 h 43"/>
                  <a:gd name="T14" fmla="*/ 30 w 30"/>
                  <a:gd name="T15" fmla="*/ 35 h 43"/>
                  <a:gd name="T16" fmla="*/ 29 w 30"/>
                  <a:gd name="T17" fmla="*/ 8 h 43"/>
                  <a:gd name="T18" fmla="*/ 17 w 30"/>
                  <a:gd name="T19" fmla="*/ 40 h 43"/>
                  <a:gd name="T20" fmla="*/ 14 w 30"/>
                  <a:gd name="T21" fmla="*/ 40 h 43"/>
                  <a:gd name="T22" fmla="*/ 13 w 30"/>
                  <a:gd name="T23" fmla="*/ 40 h 43"/>
                  <a:gd name="T24" fmla="*/ 13 w 30"/>
                  <a:gd name="T25" fmla="*/ 38 h 43"/>
                  <a:gd name="T26" fmla="*/ 14 w 30"/>
                  <a:gd name="T27" fmla="*/ 37 h 43"/>
                  <a:gd name="T28" fmla="*/ 17 w 30"/>
                  <a:gd name="T29" fmla="*/ 37 h 43"/>
                  <a:gd name="T30" fmla="*/ 18 w 30"/>
                  <a:gd name="T31" fmla="*/ 38 h 43"/>
                  <a:gd name="T32" fmla="*/ 18 w 30"/>
                  <a:gd name="T33" fmla="*/ 40 h 43"/>
                  <a:gd name="T34" fmla="*/ 17 w 30"/>
                  <a:gd name="T35" fmla="*/ 40 h 43"/>
                  <a:gd name="T36" fmla="*/ 22 w 30"/>
                  <a:gd name="T37" fmla="*/ 33 h 43"/>
                  <a:gd name="T38" fmla="*/ 9 w 30"/>
                  <a:gd name="T39" fmla="*/ 34 h 43"/>
                  <a:gd name="T40" fmla="*/ 4 w 30"/>
                  <a:gd name="T41" fmla="*/ 29 h 43"/>
                  <a:gd name="T42" fmla="*/ 4 w 30"/>
                  <a:gd name="T43" fmla="*/ 9 h 43"/>
                  <a:gd name="T44" fmla="*/ 8 w 30"/>
                  <a:gd name="T45" fmla="*/ 4 h 43"/>
                  <a:gd name="T46" fmla="*/ 21 w 30"/>
                  <a:gd name="T47" fmla="*/ 4 h 43"/>
                  <a:gd name="T48" fmla="*/ 26 w 30"/>
                  <a:gd name="T49" fmla="*/ 9 h 43"/>
                  <a:gd name="T50" fmla="*/ 26 w 30"/>
                  <a:gd name="T51" fmla="*/ 29 h 43"/>
                  <a:gd name="T52" fmla="*/ 22 w 30"/>
                  <a:gd name="T53"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0" h="43">
                    <a:moveTo>
                      <a:pt x="29" y="8"/>
                    </a:moveTo>
                    <a:cubicBezTo>
                      <a:pt x="29" y="4"/>
                      <a:pt x="26" y="0"/>
                      <a:pt x="22" y="0"/>
                    </a:cubicBezTo>
                    <a:cubicBezTo>
                      <a:pt x="7" y="1"/>
                      <a:pt x="7" y="1"/>
                      <a:pt x="7" y="1"/>
                    </a:cubicBezTo>
                    <a:cubicBezTo>
                      <a:pt x="3" y="1"/>
                      <a:pt x="0" y="4"/>
                      <a:pt x="0" y="8"/>
                    </a:cubicBezTo>
                    <a:cubicBezTo>
                      <a:pt x="1" y="36"/>
                      <a:pt x="1" y="36"/>
                      <a:pt x="1" y="36"/>
                    </a:cubicBezTo>
                    <a:cubicBezTo>
                      <a:pt x="1" y="40"/>
                      <a:pt x="4" y="43"/>
                      <a:pt x="8" y="43"/>
                    </a:cubicBezTo>
                    <a:cubicBezTo>
                      <a:pt x="23" y="43"/>
                      <a:pt x="23" y="43"/>
                      <a:pt x="23" y="43"/>
                    </a:cubicBezTo>
                    <a:cubicBezTo>
                      <a:pt x="27" y="43"/>
                      <a:pt x="30" y="39"/>
                      <a:pt x="30" y="35"/>
                    </a:cubicBezTo>
                    <a:lnTo>
                      <a:pt x="29" y="8"/>
                    </a:lnTo>
                    <a:close/>
                    <a:moveTo>
                      <a:pt x="17" y="40"/>
                    </a:moveTo>
                    <a:cubicBezTo>
                      <a:pt x="14" y="40"/>
                      <a:pt x="14" y="40"/>
                      <a:pt x="14" y="40"/>
                    </a:cubicBezTo>
                    <a:cubicBezTo>
                      <a:pt x="13" y="40"/>
                      <a:pt x="13" y="40"/>
                      <a:pt x="13" y="40"/>
                    </a:cubicBezTo>
                    <a:cubicBezTo>
                      <a:pt x="13" y="38"/>
                      <a:pt x="13" y="38"/>
                      <a:pt x="13" y="38"/>
                    </a:cubicBezTo>
                    <a:cubicBezTo>
                      <a:pt x="13" y="37"/>
                      <a:pt x="13" y="37"/>
                      <a:pt x="14" y="37"/>
                    </a:cubicBezTo>
                    <a:cubicBezTo>
                      <a:pt x="17" y="37"/>
                      <a:pt x="17" y="37"/>
                      <a:pt x="17" y="37"/>
                    </a:cubicBezTo>
                    <a:cubicBezTo>
                      <a:pt x="17" y="37"/>
                      <a:pt x="18" y="37"/>
                      <a:pt x="18" y="38"/>
                    </a:cubicBezTo>
                    <a:cubicBezTo>
                      <a:pt x="18" y="40"/>
                      <a:pt x="18" y="40"/>
                      <a:pt x="18" y="40"/>
                    </a:cubicBezTo>
                    <a:cubicBezTo>
                      <a:pt x="18" y="40"/>
                      <a:pt x="17" y="40"/>
                      <a:pt x="17" y="40"/>
                    </a:cubicBezTo>
                    <a:close/>
                    <a:moveTo>
                      <a:pt x="22" y="33"/>
                    </a:moveTo>
                    <a:cubicBezTo>
                      <a:pt x="9" y="34"/>
                      <a:pt x="9" y="34"/>
                      <a:pt x="9" y="34"/>
                    </a:cubicBezTo>
                    <a:cubicBezTo>
                      <a:pt x="6" y="34"/>
                      <a:pt x="4" y="32"/>
                      <a:pt x="4" y="29"/>
                    </a:cubicBezTo>
                    <a:cubicBezTo>
                      <a:pt x="4" y="9"/>
                      <a:pt x="4" y="9"/>
                      <a:pt x="4" y="9"/>
                    </a:cubicBezTo>
                    <a:cubicBezTo>
                      <a:pt x="3" y="7"/>
                      <a:pt x="5" y="5"/>
                      <a:pt x="8" y="4"/>
                    </a:cubicBezTo>
                    <a:cubicBezTo>
                      <a:pt x="21" y="4"/>
                      <a:pt x="21" y="4"/>
                      <a:pt x="21" y="4"/>
                    </a:cubicBezTo>
                    <a:cubicBezTo>
                      <a:pt x="24" y="4"/>
                      <a:pt x="26" y="6"/>
                      <a:pt x="26" y="9"/>
                    </a:cubicBezTo>
                    <a:cubicBezTo>
                      <a:pt x="26" y="29"/>
                      <a:pt x="26" y="29"/>
                      <a:pt x="26" y="29"/>
                    </a:cubicBezTo>
                    <a:cubicBezTo>
                      <a:pt x="26" y="31"/>
                      <a:pt x="24" y="33"/>
                      <a:pt x="22" y="33"/>
                    </a:cubicBezTo>
                    <a:close/>
                  </a:path>
                </a:pathLst>
              </a:custGeom>
              <a:solidFill>
                <a:srgbClr val="39363A"/>
              </a:solidFill>
              <a:ln>
                <a:noFill/>
              </a:ln>
            </p:spPr>
            <p:txBody>
              <a:bodyPr anchor="ctr"/>
              <a:lstStyle/>
              <a:p>
                <a:pPr algn="ctr"/>
              </a:p>
            </p:txBody>
          </p:sp>
          <p:sp>
            <p:nvSpPr>
              <p:cNvPr id="35" name="任意多边形: 形状 34"/>
              <p:cNvSpPr/>
              <p:nvPr/>
            </p:nvSpPr>
            <p:spPr bwMode="auto">
              <a:xfrm>
                <a:off x="4800" y="1112"/>
                <a:ext cx="8" cy="76"/>
              </a:xfrm>
              <a:custGeom>
                <a:avLst/>
                <a:gdLst>
                  <a:gd name="T0" fmla="*/ 2 w 4"/>
                  <a:gd name="T1" fmla="*/ 0 h 39"/>
                  <a:gd name="T2" fmla="*/ 0 w 4"/>
                  <a:gd name="T3" fmla="*/ 1 h 39"/>
                  <a:gd name="T4" fmla="*/ 1 w 4"/>
                  <a:gd name="T5" fmla="*/ 37 h 39"/>
                  <a:gd name="T6" fmla="*/ 3 w 4"/>
                  <a:gd name="T7" fmla="*/ 39 h 39"/>
                  <a:gd name="T8" fmla="*/ 4 w 4"/>
                  <a:gd name="T9" fmla="*/ 37 h 39"/>
                  <a:gd name="T10" fmla="*/ 4 w 4"/>
                  <a:gd name="T11" fmla="*/ 1 h 39"/>
                  <a:gd name="T12" fmla="*/ 2 w 4"/>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4" h="39">
                    <a:moveTo>
                      <a:pt x="2" y="0"/>
                    </a:moveTo>
                    <a:cubicBezTo>
                      <a:pt x="1" y="0"/>
                      <a:pt x="0" y="0"/>
                      <a:pt x="0" y="1"/>
                    </a:cubicBezTo>
                    <a:cubicBezTo>
                      <a:pt x="1" y="37"/>
                      <a:pt x="1" y="37"/>
                      <a:pt x="1" y="37"/>
                    </a:cubicBezTo>
                    <a:cubicBezTo>
                      <a:pt x="1" y="38"/>
                      <a:pt x="1" y="39"/>
                      <a:pt x="3" y="39"/>
                    </a:cubicBezTo>
                    <a:cubicBezTo>
                      <a:pt x="4" y="39"/>
                      <a:pt x="4" y="38"/>
                      <a:pt x="4" y="37"/>
                    </a:cubicBezTo>
                    <a:cubicBezTo>
                      <a:pt x="4" y="1"/>
                      <a:pt x="4" y="1"/>
                      <a:pt x="4" y="1"/>
                    </a:cubicBezTo>
                    <a:cubicBezTo>
                      <a:pt x="4" y="0"/>
                      <a:pt x="3" y="0"/>
                      <a:pt x="2" y="0"/>
                    </a:cubicBezTo>
                    <a:close/>
                  </a:path>
                </a:pathLst>
              </a:custGeom>
              <a:solidFill>
                <a:srgbClr val="39363A"/>
              </a:solidFill>
              <a:ln>
                <a:noFill/>
              </a:ln>
            </p:spPr>
            <p:txBody>
              <a:bodyPr anchor="ctr"/>
              <a:lstStyle/>
              <a:p>
                <a:pPr algn="ctr"/>
              </a:p>
            </p:txBody>
          </p:sp>
          <p:sp>
            <p:nvSpPr>
              <p:cNvPr id="36" name="任意多边形: 形状 35"/>
              <p:cNvSpPr/>
              <p:nvPr/>
            </p:nvSpPr>
            <p:spPr bwMode="auto">
              <a:xfrm>
                <a:off x="4808" y="1114"/>
                <a:ext cx="4" cy="27"/>
              </a:xfrm>
              <a:custGeom>
                <a:avLst/>
                <a:gdLst>
                  <a:gd name="T0" fmla="*/ 1 w 2"/>
                  <a:gd name="T1" fmla="*/ 0 h 14"/>
                  <a:gd name="T2" fmla="*/ 0 w 2"/>
                  <a:gd name="T3" fmla="*/ 1 h 14"/>
                  <a:gd name="T4" fmla="*/ 0 w 2"/>
                  <a:gd name="T5" fmla="*/ 13 h 14"/>
                  <a:gd name="T6" fmla="*/ 1 w 2"/>
                  <a:gd name="T7" fmla="*/ 14 h 14"/>
                  <a:gd name="T8" fmla="*/ 2 w 2"/>
                  <a:gd name="T9" fmla="*/ 13 h 14"/>
                  <a:gd name="T10" fmla="*/ 1 w 2"/>
                  <a:gd name="T11" fmla="*/ 1 h 14"/>
                  <a:gd name="T12" fmla="*/ 1 w 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 h="14">
                    <a:moveTo>
                      <a:pt x="1" y="0"/>
                    </a:moveTo>
                    <a:cubicBezTo>
                      <a:pt x="0" y="0"/>
                      <a:pt x="0" y="1"/>
                      <a:pt x="0" y="1"/>
                    </a:cubicBezTo>
                    <a:cubicBezTo>
                      <a:pt x="0" y="13"/>
                      <a:pt x="0" y="13"/>
                      <a:pt x="0" y="13"/>
                    </a:cubicBezTo>
                    <a:cubicBezTo>
                      <a:pt x="0" y="14"/>
                      <a:pt x="1" y="14"/>
                      <a:pt x="1" y="14"/>
                    </a:cubicBezTo>
                    <a:cubicBezTo>
                      <a:pt x="1" y="14"/>
                      <a:pt x="2" y="14"/>
                      <a:pt x="2" y="13"/>
                    </a:cubicBezTo>
                    <a:cubicBezTo>
                      <a:pt x="1" y="1"/>
                      <a:pt x="1" y="1"/>
                      <a:pt x="1" y="1"/>
                    </a:cubicBezTo>
                    <a:cubicBezTo>
                      <a:pt x="1" y="1"/>
                      <a:pt x="1" y="0"/>
                      <a:pt x="1" y="0"/>
                    </a:cubicBezTo>
                    <a:close/>
                  </a:path>
                </a:pathLst>
              </a:custGeom>
              <a:solidFill>
                <a:srgbClr val="39363A"/>
              </a:solidFill>
              <a:ln>
                <a:noFill/>
              </a:ln>
            </p:spPr>
            <p:txBody>
              <a:bodyPr anchor="ctr"/>
              <a:lstStyle/>
              <a:p>
                <a:pPr algn="ctr"/>
              </a:p>
            </p:txBody>
          </p:sp>
          <p:sp>
            <p:nvSpPr>
              <p:cNvPr id="37" name="任意多边形: 形状 36"/>
              <p:cNvSpPr/>
              <p:nvPr/>
            </p:nvSpPr>
            <p:spPr bwMode="auto">
              <a:xfrm>
                <a:off x="4747" y="1126"/>
                <a:ext cx="37" cy="5"/>
              </a:xfrm>
              <a:custGeom>
                <a:avLst/>
                <a:gdLst>
                  <a:gd name="T0" fmla="*/ 19 w 19"/>
                  <a:gd name="T1" fmla="*/ 1 h 3"/>
                  <a:gd name="T2" fmla="*/ 18 w 19"/>
                  <a:gd name="T3" fmla="*/ 3 h 3"/>
                  <a:gd name="T4" fmla="*/ 2 w 19"/>
                  <a:gd name="T5" fmla="*/ 3 h 3"/>
                  <a:gd name="T6" fmla="*/ 0 w 19"/>
                  <a:gd name="T7" fmla="*/ 2 h 3"/>
                  <a:gd name="T8" fmla="*/ 0 w 19"/>
                  <a:gd name="T9" fmla="*/ 2 h 3"/>
                  <a:gd name="T10" fmla="*/ 2 w 19"/>
                  <a:gd name="T11" fmla="*/ 0 h 3"/>
                  <a:gd name="T12" fmla="*/ 18 w 19"/>
                  <a:gd name="T13" fmla="*/ 0 h 3"/>
                  <a:gd name="T14" fmla="*/ 19 w 19"/>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3">
                    <a:moveTo>
                      <a:pt x="19" y="1"/>
                    </a:moveTo>
                    <a:cubicBezTo>
                      <a:pt x="19" y="2"/>
                      <a:pt x="18" y="3"/>
                      <a:pt x="18" y="3"/>
                    </a:cubicBezTo>
                    <a:cubicBezTo>
                      <a:pt x="2" y="3"/>
                      <a:pt x="2" y="3"/>
                      <a:pt x="2" y="3"/>
                    </a:cubicBezTo>
                    <a:cubicBezTo>
                      <a:pt x="1" y="3"/>
                      <a:pt x="0" y="2"/>
                      <a:pt x="0" y="2"/>
                    </a:cubicBezTo>
                    <a:cubicBezTo>
                      <a:pt x="0" y="2"/>
                      <a:pt x="0" y="2"/>
                      <a:pt x="0" y="2"/>
                    </a:cubicBezTo>
                    <a:cubicBezTo>
                      <a:pt x="0" y="1"/>
                      <a:pt x="1" y="0"/>
                      <a:pt x="2" y="0"/>
                    </a:cubicBezTo>
                    <a:cubicBezTo>
                      <a:pt x="18" y="0"/>
                      <a:pt x="18" y="0"/>
                      <a:pt x="18" y="0"/>
                    </a:cubicBezTo>
                    <a:cubicBezTo>
                      <a:pt x="18" y="0"/>
                      <a:pt x="19" y="1"/>
                      <a:pt x="19" y="1"/>
                    </a:cubicBezTo>
                    <a:close/>
                  </a:path>
                </a:pathLst>
              </a:custGeom>
              <a:solidFill>
                <a:srgbClr val="39363A"/>
              </a:solidFill>
              <a:ln>
                <a:noFill/>
              </a:ln>
            </p:spPr>
            <p:txBody>
              <a:bodyPr anchor="ctr"/>
              <a:lstStyle/>
              <a:p>
                <a:pPr algn="ctr"/>
              </a:p>
            </p:txBody>
          </p:sp>
          <p:sp>
            <p:nvSpPr>
              <p:cNvPr id="38" name="任意多边形: 形状 37"/>
              <p:cNvSpPr/>
              <p:nvPr/>
            </p:nvSpPr>
            <p:spPr bwMode="auto">
              <a:xfrm>
                <a:off x="4747" y="1135"/>
                <a:ext cx="37" cy="6"/>
              </a:xfrm>
              <a:custGeom>
                <a:avLst/>
                <a:gdLst>
                  <a:gd name="T0" fmla="*/ 19 w 19"/>
                  <a:gd name="T1" fmla="*/ 1 h 3"/>
                  <a:gd name="T2" fmla="*/ 18 w 19"/>
                  <a:gd name="T3" fmla="*/ 2 h 3"/>
                  <a:gd name="T4" fmla="*/ 2 w 19"/>
                  <a:gd name="T5" fmla="*/ 3 h 3"/>
                  <a:gd name="T6" fmla="*/ 0 w 19"/>
                  <a:gd name="T7" fmla="*/ 2 h 3"/>
                  <a:gd name="T8" fmla="*/ 0 w 19"/>
                  <a:gd name="T9" fmla="*/ 2 h 3"/>
                  <a:gd name="T10" fmla="*/ 2 w 19"/>
                  <a:gd name="T11" fmla="*/ 0 h 3"/>
                  <a:gd name="T12" fmla="*/ 18 w 19"/>
                  <a:gd name="T13" fmla="*/ 0 h 3"/>
                  <a:gd name="T14" fmla="*/ 19 w 19"/>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3">
                    <a:moveTo>
                      <a:pt x="19" y="1"/>
                    </a:moveTo>
                    <a:cubicBezTo>
                      <a:pt x="19" y="2"/>
                      <a:pt x="18" y="2"/>
                      <a:pt x="18" y="2"/>
                    </a:cubicBezTo>
                    <a:cubicBezTo>
                      <a:pt x="2" y="3"/>
                      <a:pt x="2" y="3"/>
                      <a:pt x="2" y="3"/>
                    </a:cubicBezTo>
                    <a:cubicBezTo>
                      <a:pt x="1" y="3"/>
                      <a:pt x="0" y="2"/>
                      <a:pt x="0" y="2"/>
                    </a:cubicBezTo>
                    <a:cubicBezTo>
                      <a:pt x="0" y="2"/>
                      <a:pt x="0" y="2"/>
                      <a:pt x="0" y="2"/>
                    </a:cubicBezTo>
                    <a:cubicBezTo>
                      <a:pt x="0" y="1"/>
                      <a:pt x="1" y="0"/>
                      <a:pt x="2" y="0"/>
                    </a:cubicBezTo>
                    <a:cubicBezTo>
                      <a:pt x="18" y="0"/>
                      <a:pt x="18" y="0"/>
                      <a:pt x="18" y="0"/>
                    </a:cubicBezTo>
                    <a:cubicBezTo>
                      <a:pt x="18" y="0"/>
                      <a:pt x="19" y="0"/>
                      <a:pt x="19" y="1"/>
                    </a:cubicBezTo>
                    <a:close/>
                  </a:path>
                </a:pathLst>
              </a:custGeom>
              <a:solidFill>
                <a:srgbClr val="39363A"/>
              </a:solidFill>
              <a:ln>
                <a:noFill/>
              </a:ln>
            </p:spPr>
            <p:txBody>
              <a:bodyPr anchor="ctr"/>
              <a:lstStyle/>
              <a:p>
                <a:pPr algn="ctr"/>
              </a:p>
            </p:txBody>
          </p:sp>
          <p:sp>
            <p:nvSpPr>
              <p:cNvPr id="39" name="任意多边形: 形状 38"/>
              <p:cNvSpPr/>
              <p:nvPr/>
            </p:nvSpPr>
            <p:spPr bwMode="auto">
              <a:xfrm>
                <a:off x="4747" y="1145"/>
                <a:ext cx="37" cy="6"/>
              </a:xfrm>
              <a:custGeom>
                <a:avLst/>
                <a:gdLst>
                  <a:gd name="T0" fmla="*/ 19 w 19"/>
                  <a:gd name="T1" fmla="*/ 1 h 3"/>
                  <a:gd name="T2" fmla="*/ 18 w 19"/>
                  <a:gd name="T3" fmla="*/ 2 h 3"/>
                  <a:gd name="T4" fmla="*/ 2 w 19"/>
                  <a:gd name="T5" fmla="*/ 3 h 3"/>
                  <a:gd name="T6" fmla="*/ 0 w 19"/>
                  <a:gd name="T7" fmla="*/ 1 h 3"/>
                  <a:gd name="T8" fmla="*/ 0 w 19"/>
                  <a:gd name="T9" fmla="*/ 1 h 3"/>
                  <a:gd name="T10" fmla="*/ 2 w 19"/>
                  <a:gd name="T11" fmla="*/ 0 h 3"/>
                  <a:gd name="T12" fmla="*/ 18 w 19"/>
                  <a:gd name="T13" fmla="*/ 0 h 3"/>
                  <a:gd name="T14" fmla="*/ 19 w 19"/>
                  <a:gd name="T15" fmla="*/ 1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3">
                    <a:moveTo>
                      <a:pt x="19" y="1"/>
                    </a:moveTo>
                    <a:cubicBezTo>
                      <a:pt x="19" y="2"/>
                      <a:pt x="19" y="2"/>
                      <a:pt x="18" y="2"/>
                    </a:cubicBezTo>
                    <a:cubicBezTo>
                      <a:pt x="2" y="3"/>
                      <a:pt x="2" y="3"/>
                      <a:pt x="2" y="3"/>
                    </a:cubicBezTo>
                    <a:cubicBezTo>
                      <a:pt x="1" y="3"/>
                      <a:pt x="0" y="2"/>
                      <a:pt x="0" y="1"/>
                    </a:cubicBezTo>
                    <a:cubicBezTo>
                      <a:pt x="0" y="1"/>
                      <a:pt x="0" y="1"/>
                      <a:pt x="0" y="1"/>
                    </a:cubicBezTo>
                    <a:cubicBezTo>
                      <a:pt x="0" y="1"/>
                      <a:pt x="1" y="0"/>
                      <a:pt x="2" y="0"/>
                    </a:cubicBezTo>
                    <a:cubicBezTo>
                      <a:pt x="18" y="0"/>
                      <a:pt x="18" y="0"/>
                      <a:pt x="18" y="0"/>
                    </a:cubicBezTo>
                    <a:cubicBezTo>
                      <a:pt x="19" y="0"/>
                      <a:pt x="19" y="0"/>
                      <a:pt x="19" y="1"/>
                    </a:cubicBezTo>
                    <a:close/>
                  </a:path>
                </a:pathLst>
              </a:custGeom>
              <a:solidFill>
                <a:srgbClr val="39363A"/>
              </a:solidFill>
              <a:ln>
                <a:noFill/>
              </a:ln>
            </p:spPr>
            <p:txBody>
              <a:bodyPr anchor="ctr"/>
              <a:lstStyle/>
              <a:p>
                <a:pPr algn="ctr"/>
              </a:p>
            </p:txBody>
          </p:sp>
          <p:sp>
            <p:nvSpPr>
              <p:cNvPr id="40" name="任意多边形: 形状 39"/>
              <p:cNvSpPr/>
              <p:nvPr/>
            </p:nvSpPr>
            <p:spPr bwMode="auto">
              <a:xfrm>
                <a:off x="4763" y="1153"/>
                <a:ext cx="21" cy="6"/>
              </a:xfrm>
              <a:custGeom>
                <a:avLst/>
                <a:gdLst>
                  <a:gd name="T0" fmla="*/ 11 w 11"/>
                  <a:gd name="T1" fmla="*/ 2 h 3"/>
                  <a:gd name="T2" fmla="*/ 10 w 11"/>
                  <a:gd name="T3" fmla="*/ 3 h 3"/>
                  <a:gd name="T4" fmla="*/ 2 w 11"/>
                  <a:gd name="T5" fmla="*/ 3 h 3"/>
                  <a:gd name="T6" fmla="*/ 0 w 11"/>
                  <a:gd name="T7" fmla="*/ 2 h 3"/>
                  <a:gd name="T8" fmla="*/ 0 w 11"/>
                  <a:gd name="T9" fmla="*/ 2 h 3"/>
                  <a:gd name="T10" fmla="*/ 1 w 11"/>
                  <a:gd name="T11" fmla="*/ 0 h 3"/>
                  <a:gd name="T12" fmla="*/ 10 w 11"/>
                  <a:gd name="T13" fmla="*/ 0 h 3"/>
                  <a:gd name="T14" fmla="*/ 11 w 11"/>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3">
                    <a:moveTo>
                      <a:pt x="11" y="2"/>
                    </a:moveTo>
                    <a:cubicBezTo>
                      <a:pt x="11" y="2"/>
                      <a:pt x="11" y="3"/>
                      <a:pt x="10" y="3"/>
                    </a:cubicBezTo>
                    <a:cubicBezTo>
                      <a:pt x="2" y="3"/>
                      <a:pt x="2" y="3"/>
                      <a:pt x="2" y="3"/>
                    </a:cubicBezTo>
                    <a:cubicBezTo>
                      <a:pt x="1" y="3"/>
                      <a:pt x="0" y="3"/>
                      <a:pt x="0" y="2"/>
                    </a:cubicBezTo>
                    <a:cubicBezTo>
                      <a:pt x="0" y="2"/>
                      <a:pt x="0" y="2"/>
                      <a:pt x="0" y="2"/>
                    </a:cubicBezTo>
                    <a:cubicBezTo>
                      <a:pt x="0" y="1"/>
                      <a:pt x="1" y="0"/>
                      <a:pt x="1" y="0"/>
                    </a:cubicBezTo>
                    <a:cubicBezTo>
                      <a:pt x="10" y="0"/>
                      <a:pt x="10" y="0"/>
                      <a:pt x="10" y="0"/>
                    </a:cubicBezTo>
                    <a:cubicBezTo>
                      <a:pt x="11" y="0"/>
                      <a:pt x="11" y="1"/>
                      <a:pt x="11" y="2"/>
                    </a:cubicBezTo>
                    <a:close/>
                  </a:path>
                </a:pathLst>
              </a:custGeom>
              <a:solidFill>
                <a:srgbClr val="39363A"/>
              </a:solidFill>
              <a:ln>
                <a:noFill/>
              </a:ln>
            </p:spPr>
            <p:txBody>
              <a:bodyPr anchor="ctr"/>
              <a:lstStyle/>
              <a:p>
                <a:pPr algn="ctr"/>
              </a:p>
            </p:txBody>
          </p:sp>
          <p:sp>
            <p:nvSpPr>
              <p:cNvPr id="41" name="任意多边形: 形状 40"/>
              <p:cNvSpPr/>
              <p:nvPr/>
            </p:nvSpPr>
            <p:spPr bwMode="auto">
              <a:xfrm>
                <a:off x="4262" y="697"/>
                <a:ext cx="77" cy="10"/>
              </a:xfrm>
              <a:custGeom>
                <a:avLst/>
                <a:gdLst>
                  <a:gd name="T0" fmla="*/ 0 w 39"/>
                  <a:gd name="T1" fmla="*/ 3 h 5"/>
                  <a:gd name="T2" fmla="*/ 2 w 39"/>
                  <a:gd name="T3" fmla="*/ 5 h 5"/>
                  <a:gd name="T4" fmla="*/ 37 w 39"/>
                  <a:gd name="T5" fmla="*/ 4 h 5"/>
                  <a:gd name="T6" fmla="*/ 39 w 39"/>
                  <a:gd name="T7" fmla="*/ 2 h 5"/>
                  <a:gd name="T8" fmla="*/ 37 w 39"/>
                  <a:gd name="T9" fmla="*/ 0 h 5"/>
                  <a:gd name="T10" fmla="*/ 2 w 39"/>
                  <a:gd name="T11" fmla="*/ 1 h 5"/>
                  <a:gd name="T12" fmla="*/ 0 w 39"/>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39" h="5">
                    <a:moveTo>
                      <a:pt x="0" y="3"/>
                    </a:moveTo>
                    <a:cubicBezTo>
                      <a:pt x="0" y="4"/>
                      <a:pt x="1" y="5"/>
                      <a:pt x="2" y="5"/>
                    </a:cubicBezTo>
                    <a:cubicBezTo>
                      <a:pt x="37" y="4"/>
                      <a:pt x="37" y="4"/>
                      <a:pt x="37" y="4"/>
                    </a:cubicBezTo>
                    <a:cubicBezTo>
                      <a:pt x="38" y="4"/>
                      <a:pt x="39" y="3"/>
                      <a:pt x="39" y="2"/>
                    </a:cubicBezTo>
                    <a:cubicBezTo>
                      <a:pt x="39" y="1"/>
                      <a:pt x="38" y="0"/>
                      <a:pt x="37" y="0"/>
                    </a:cubicBezTo>
                    <a:cubicBezTo>
                      <a:pt x="2" y="1"/>
                      <a:pt x="2" y="1"/>
                      <a:pt x="2" y="1"/>
                    </a:cubicBezTo>
                    <a:cubicBezTo>
                      <a:pt x="1" y="1"/>
                      <a:pt x="0" y="2"/>
                      <a:pt x="0" y="3"/>
                    </a:cubicBezTo>
                    <a:close/>
                  </a:path>
                </a:pathLst>
              </a:custGeom>
              <a:solidFill>
                <a:srgbClr val="39363A"/>
              </a:solidFill>
              <a:ln>
                <a:noFill/>
              </a:ln>
            </p:spPr>
            <p:txBody>
              <a:bodyPr anchor="ctr"/>
              <a:lstStyle/>
              <a:p>
                <a:pPr algn="ctr"/>
              </a:p>
            </p:txBody>
          </p:sp>
          <p:sp>
            <p:nvSpPr>
              <p:cNvPr id="42" name="任意多边形: 形状 41"/>
              <p:cNvSpPr/>
              <p:nvPr/>
            </p:nvSpPr>
            <p:spPr bwMode="auto">
              <a:xfrm>
                <a:off x="4266" y="695"/>
                <a:ext cx="26" cy="4"/>
              </a:xfrm>
              <a:custGeom>
                <a:avLst/>
                <a:gdLst>
                  <a:gd name="T0" fmla="*/ 0 w 13"/>
                  <a:gd name="T1" fmla="*/ 1 h 2"/>
                  <a:gd name="T2" fmla="*/ 0 w 13"/>
                  <a:gd name="T3" fmla="*/ 2 h 2"/>
                  <a:gd name="T4" fmla="*/ 13 w 13"/>
                  <a:gd name="T5" fmla="*/ 1 h 2"/>
                  <a:gd name="T6" fmla="*/ 13 w 13"/>
                  <a:gd name="T7" fmla="*/ 1 h 2"/>
                  <a:gd name="T8" fmla="*/ 13 w 13"/>
                  <a:gd name="T9" fmla="*/ 0 h 2"/>
                  <a:gd name="T10" fmla="*/ 0 w 13"/>
                  <a:gd name="T11" fmla="*/ 0 h 2"/>
                  <a:gd name="T12" fmla="*/ 0 w 13"/>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13" h="2">
                    <a:moveTo>
                      <a:pt x="0" y="1"/>
                    </a:moveTo>
                    <a:cubicBezTo>
                      <a:pt x="0" y="1"/>
                      <a:pt x="0" y="2"/>
                      <a:pt x="0" y="2"/>
                    </a:cubicBezTo>
                    <a:cubicBezTo>
                      <a:pt x="13" y="1"/>
                      <a:pt x="13" y="1"/>
                      <a:pt x="13" y="1"/>
                    </a:cubicBezTo>
                    <a:cubicBezTo>
                      <a:pt x="13" y="1"/>
                      <a:pt x="13" y="1"/>
                      <a:pt x="13" y="1"/>
                    </a:cubicBezTo>
                    <a:cubicBezTo>
                      <a:pt x="13" y="0"/>
                      <a:pt x="13" y="0"/>
                      <a:pt x="13" y="0"/>
                    </a:cubicBezTo>
                    <a:cubicBezTo>
                      <a:pt x="0" y="0"/>
                      <a:pt x="0" y="0"/>
                      <a:pt x="0" y="0"/>
                    </a:cubicBezTo>
                    <a:cubicBezTo>
                      <a:pt x="0" y="0"/>
                      <a:pt x="0" y="1"/>
                      <a:pt x="0" y="1"/>
                    </a:cubicBezTo>
                    <a:close/>
                  </a:path>
                </a:pathLst>
              </a:custGeom>
              <a:solidFill>
                <a:srgbClr val="39363A"/>
              </a:solidFill>
              <a:ln>
                <a:noFill/>
              </a:ln>
            </p:spPr>
            <p:txBody>
              <a:bodyPr anchor="ctr"/>
              <a:lstStyle/>
              <a:p>
                <a:pPr algn="ctr"/>
              </a:p>
            </p:txBody>
          </p:sp>
          <p:sp>
            <p:nvSpPr>
              <p:cNvPr id="43" name="任意多边形: 形状 42"/>
              <p:cNvSpPr/>
              <p:nvPr/>
            </p:nvSpPr>
            <p:spPr bwMode="auto">
              <a:xfrm>
                <a:off x="4475" y="1611"/>
                <a:ext cx="10" cy="76"/>
              </a:xfrm>
              <a:custGeom>
                <a:avLst/>
                <a:gdLst>
                  <a:gd name="T0" fmla="*/ 2 w 5"/>
                  <a:gd name="T1" fmla="*/ 0 h 39"/>
                  <a:gd name="T2" fmla="*/ 0 w 5"/>
                  <a:gd name="T3" fmla="*/ 2 h 39"/>
                  <a:gd name="T4" fmla="*/ 1 w 5"/>
                  <a:gd name="T5" fmla="*/ 37 h 39"/>
                  <a:gd name="T6" fmla="*/ 3 w 5"/>
                  <a:gd name="T7" fmla="*/ 39 h 39"/>
                  <a:gd name="T8" fmla="*/ 5 w 5"/>
                  <a:gd name="T9" fmla="*/ 37 h 39"/>
                  <a:gd name="T10" fmla="*/ 4 w 5"/>
                  <a:gd name="T11" fmla="*/ 2 h 39"/>
                  <a:gd name="T12" fmla="*/ 2 w 5"/>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5" h="39">
                    <a:moveTo>
                      <a:pt x="2" y="0"/>
                    </a:moveTo>
                    <a:cubicBezTo>
                      <a:pt x="1" y="0"/>
                      <a:pt x="0" y="1"/>
                      <a:pt x="0" y="2"/>
                    </a:cubicBezTo>
                    <a:cubicBezTo>
                      <a:pt x="1" y="37"/>
                      <a:pt x="1" y="37"/>
                      <a:pt x="1" y="37"/>
                    </a:cubicBezTo>
                    <a:cubicBezTo>
                      <a:pt x="1" y="38"/>
                      <a:pt x="2" y="39"/>
                      <a:pt x="3" y="39"/>
                    </a:cubicBezTo>
                    <a:cubicBezTo>
                      <a:pt x="4" y="39"/>
                      <a:pt x="5" y="38"/>
                      <a:pt x="5" y="37"/>
                    </a:cubicBezTo>
                    <a:cubicBezTo>
                      <a:pt x="4" y="2"/>
                      <a:pt x="4" y="2"/>
                      <a:pt x="4" y="2"/>
                    </a:cubicBezTo>
                    <a:cubicBezTo>
                      <a:pt x="4" y="1"/>
                      <a:pt x="3" y="0"/>
                      <a:pt x="2" y="0"/>
                    </a:cubicBezTo>
                    <a:close/>
                  </a:path>
                </a:pathLst>
              </a:custGeom>
              <a:solidFill>
                <a:srgbClr val="39363A"/>
              </a:solidFill>
              <a:ln>
                <a:noFill/>
              </a:ln>
            </p:spPr>
            <p:txBody>
              <a:bodyPr anchor="ctr"/>
              <a:lstStyle/>
              <a:p>
                <a:pPr algn="ctr"/>
              </a:p>
            </p:txBody>
          </p:sp>
          <p:sp>
            <p:nvSpPr>
              <p:cNvPr id="44" name="任意多边形: 形状 43"/>
              <p:cNvSpPr/>
              <p:nvPr/>
            </p:nvSpPr>
            <p:spPr bwMode="auto">
              <a:xfrm>
                <a:off x="4483" y="1614"/>
                <a:ext cx="4" cy="26"/>
              </a:xfrm>
              <a:custGeom>
                <a:avLst/>
                <a:gdLst>
                  <a:gd name="T0" fmla="*/ 1 w 2"/>
                  <a:gd name="T1" fmla="*/ 0 h 13"/>
                  <a:gd name="T2" fmla="*/ 0 w 2"/>
                  <a:gd name="T3" fmla="*/ 0 h 13"/>
                  <a:gd name="T4" fmla="*/ 1 w 2"/>
                  <a:gd name="T5" fmla="*/ 12 h 13"/>
                  <a:gd name="T6" fmla="*/ 1 w 2"/>
                  <a:gd name="T7" fmla="*/ 13 h 13"/>
                  <a:gd name="T8" fmla="*/ 2 w 2"/>
                  <a:gd name="T9" fmla="*/ 12 h 13"/>
                  <a:gd name="T10" fmla="*/ 2 w 2"/>
                  <a:gd name="T11" fmla="*/ 0 h 13"/>
                  <a:gd name="T12" fmla="*/ 1 w 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 h="13">
                    <a:moveTo>
                      <a:pt x="1" y="0"/>
                    </a:moveTo>
                    <a:cubicBezTo>
                      <a:pt x="1" y="0"/>
                      <a:pt x="0" y="0"/>
                      <a:pt x="0" y="0"/>
                    </a:cubicBezTo>
                    <a:cubicBezTo>
                      <a:pt x="1" y="12"/>
                      <a:pt x="1" y="12"/>
                      <a:pt x="1" y="12"/>
                    </a:cubicBezTo>
                    <a:cubicBezTo>
                      <a:pt x="1" y="13"/>
                      <a:pt x="1" y="13"/>
                      <a:pt x="1" y="13"/>
                    </a:cubicBezTo>
                    <a:cubicBezTo>
                      <a:pt x="2" y="13"/>
                      <a:pt x="2" y="13"/>
                      <a:pt x="2" y="12"/>
                    </a:cubicBezTo>
                    <a:cubicBezTo>
                      <a:pt x="2" y="0"/>
                      <a:pt x="2" y="0"/>
                      <a:pt x="2" y="0"/>
                    </a:cubicBezTo>
                    <a:cubicBezTo>
                      <a:pt x="2" y="0"/>
                      <a:pt x="1" y="0"/>
                      <a:pt x="1" y="0"/>
                    </a:cubicBezTo>
                    <a:close/>
                  </a:path>
                </a:pathLst>
              </a:custGeom>
              <a:solidFill>
                <a:srgbClr val="39363A"/>
              </a:solidFill>
              <a:ln>
                <a:noFill/>
              </a:ln>
            </p:spPr>
            <p:txBody>
              <a:bodyPr anchor="ctr"/>
              <a:lstStyle/>
              <a:p>
                <a:pPr algn="ctr"/>
              </a:p>
            </p:txBody>
          </p:sp>
          <p:sp>
            <p:nvSpPr>
              <p:cNvPr id="45" name="任意多边形: 形状 44"/>
              <p:cNvSpPr/>
              <p:nvPr/>
            </p:nvSpPr>
            <p:spPr bwMode="auto">
              <a:xfrm>
                <a:off x="4810" y="1618"/>
                <a:ext cx="76" cy="92"/>
              </a:xfrm>
              <a:custGeom>
                <a:avLst/>
                <a:gdLst>
                  <a:gd name="T0" fmla="*/ 25 w 39"/>
                  <a:gd name="T1" fmla="*/ 0 h 47"/>
                  <a:gd name="T2" fmla="*/ 1 w 39"/>
                  <a:gd name="T3" fmla="*/ 13 h 47"/>
                  <a:gd name="T4" fmla="*/ 14 w 39"/>
                  <a:gd name="T5" fmla="*/ 46 h 47"/>
                  <a:gd name="T6" fmla="*/ 39 w 39"/>
                  <a:gd name="T7" fmla="*/ 34 h 47"/>
                  <a:gd name="T8" fmla="*/ 4 w 39"/>
                  <a:gd name="T9" fmla="*/ 12 h 47"/>
                  <a:gd name="T10" fmla="*/ 26 w 39"/>
                  <a:gd name="T11" fmla="*/ 4 h 47"/>
                  <a:gd name="T12" fmla="*/ 32 w 39"/>
                  <a:gd name="T13" fmla="*/ 11 h 47"/>
                  <a:gd name="T14" fmla="*/ 11 w 39"/>
                  <a:gd name="T15" fmla="*/ 19 h 47"/>
                  <a:gd name="T16" fmla="*/ 4 w 39"/>
                  <a:gd name="T17" fmla="*/ 12 h 47"/>
                  <a:gd name="T18" fmla="*/ 6 w 39"/>
                  <a:gd name="T19" fmla="*/ 22 h 47"/>
                  <a:gd name="T20" fmla="*/ 11 w 39"/>
                  <a:gd name="T21" fmla="*/ 23 h 47"/>
                  <a:gd name="T22" fmla="*/ 11 w 39"/>
                  <a:gd name="T23" fmla="*/ 26 h 47"/>
                  <a:gd name="T24" fmla="*/ 6 w 39"/>
                  <a:gd name="T25" fmla="*/ 26 h 47"/>
                  <a:gd name="T26" fmla="*/ 7 w 39"/>
                  <a:gd name="T27" fmla="*/ 30 h 47"/>
                  <a:gd name="T28" fmla="*/ 11 w 39"/>
                  <a:gd name="T29" fmla="*/ 29 h 47"/>
                  <a:gd name="T30" fmla="*/ 13 w 39"/>
                  <a:gd name="T31" fmla="*/ 32 h 47"/>
                  <a:gd name="T32" fmla="*/ 8 w 39"/>
                  <a:gd name="T33" fmla="*/ 34 h 47"/>
                  <a:gd name="T34" fmla="*/ 7 w 39"/>
                  <a:gd name="T35" fmla="*/ 30 h 47"/>
                  <a:gd name="T36" fmla="*/ 9 w 39"/>
                  <a:gd name="T37" fmla="*/ 41 h 47"/>
                  <a:gd name="T38" fmla="*/ 8 w 39"/>
                  <a:gd name="T39" fmla="*/ 38 h 47"/>
                  <a:gd name="T40" fmla="*/ 12 w 39"/>
                  <a:gd name="T41" fmla="*/ 36 h 47"/>
                  <a:gd name="T42" fmla="*/ 14 w 39"/>
                  <a:gd name="T43" fmla="*/ 39 h 47"/>
                  <a:gd name="T44" fmla="*/ 13 w 39"/>
                  <a:gd name="T45" fmla="*/ 22 h 47"/>
                  <a:gd name="T46" fmla="*/ 18 w 39"/>
                  <a:gd name="T47" fmla="*/ 21 h 47"/>
                  <a:gd name="T48" fmla="*/ 19 w 39"/>
                  <a:gd name="T49" fmla="*/ 24 h 47"/>
                  <a:gd name="T50" fmla="*/ 14 w 39"/>
                  <a:gd name="T51" fmla="*/ 26 h 47"/>
                  <a:gd name="T52" fmla="*/ 13 w 39"/>
                  <a:gd name="T53" fmla="*/ 22 h 47"/>
                  <a:gd name="T54" fmla="*/ 15 w 39"/>
                  <a:gd name="T55" fmla="*/ 29 h 47"/>
                  <a:gd name="T56" fmla="*/ 20 w 39"/>
                  <a:gd name="T57" fmla="*/ 29 h 47"/>
                  <a:gd name="T58" fmla="*/ 19 w 39"/>
                  <a:gd name="T59" fmla="*/ 32 h 47"/>
                  <a:gd name="T60" fmla="*/ 14 w 39"/>
                  <a:gd name="T61" fmla="*/ 32 h 47"/>
                  <a:gd name="T62" fmla="*/ 20 w 39"/>
                  <a:gd name="T63" fmla="*/ 40 h 47"/>
                  <a:gd name="T64" fmla="*/ 15 w 39"/>
                  <a:gd name="T65" fmla="*/ 39 h 47"/>
                  <a:gd name="T66" fmla="*/ 16 w 39"/>
                  <a:gd name="T67" fmla="*/ 36 h 47"/>
                  <a:gd name="T68" fmla="*/ 21 w 39"/>
                  <a:gd name="T69" fmla="*/ 36 h 47"/>
                  <a:gd name="T70" fmla="*/ 20 w 39"/>
                  <a:gd name="T71" fmla="*/ 40 h 47"/>
                  <a:gd name="T72" fmla="*/ 21 w 39"/>
                  <a:gd name="T73" fmla="*/ 20 h 47"/>
                  <a:gd name="T74" fmla="*/ 26 w 39"/>
                  <a:gd name="T75" fmla="*/ 21 h 47"/>
                  <a:gd name="T76" fmla="*/ 26 w 39"/>
                  <a:gd name="T77" fmla="*/ 24 h 47"/>
                  <a:gd name="T78" fmla="*/ 21 w 39"/>
                  <a:gd name="T79" fmla="*/ 24 h 47"/>
                  <a:gd name="T80" fmla="*/ 21 w 39"/>
                  <a:gd name="T81" fmla="*/ 29 h 47"/>
                  <a:gd name="T82" fmla="*/ 26 w 39"/>
                  <a:gd name="T83" fmla="*/ 27 h 47"/>
                  <a:gd name="T84" fmla="*/ 27 w 39"/>
                  <a:gd name="T85" fmla="*/ 30 h 47"/>
                  <a:gd name="T86" fmla="*/ 23 w 39"/>
                  <a:gd name="T87" fmla="*/ 32 h 47"/>
                  <a:gd name="T88" fmla="*/ 21 w 39"/>
                  <a:gd name="T89" fmla="*/ 29 h 47"/>
                  <a:gd name="T90" fmla="*/ 23 w 39"/>
                  <a:gd name="T91" fmla="*/ 39 h 47"/>
                  <a:gd name="T92" fmla="*/ 22 w 39"/>
                  <a:gd name="T93" fmla="*/ 36 h 47"/>
                  <a:gd name="T94" fmla="*/ 27 w 39"/>
                  <a:gd name="T95" fmla="*/ 34 h 47"/>
                  <a:gd name="T96" fmla="*/ 28 w 39"/>
                  <a:gd name="T97" fmla="*/ 38 h 47"/>
                  <a:gd name="T98" fmla="*/ 28 w 39"/>
                  <a:gd name="T99" fmla="*/ 20 h 47"/>
                  <a:gd name="T100" fmla="*/ 32 w 39"/>
                  <a:gd name="T101" fmla="*/ 19 h 47"/>
                  <a:gd name="T102" fmla="*/ 34 w 39"/>
                  <a:gd name="T103" fmla="*/ 22 h 47"/>
                  <a:gd name="T104" fmla="*/ 29 w 39"/>
                  <a:gd name="T105" fmla="*/ 24 h 47"/>
                  <a:gd name="T106" fmla="*/ 28 w 39"/>
                  <a:gd name="T107" fmla="*/ 20 h 47"/>
                  <a:gd name="T108" fmla="*/ 29 w 39"/>
                  <a:gd name="T109" fmla="*/ 27 h 47"/>
                  <a:gd name="T110" fmla="*/ 34 w 39"/>
                  <a:gd name="T111" fmla="*/ 27 h 47"/>
                  <a:gd name="T112" fmla="*/ 34 w 39"/>
                  <a:gd name="T113" fmla="*/ 30 h 47"/>
                  <a:gd name="T114" fmla="*/ 29 w 39"/>
                  <a:gd name="T115" fmla="*/ 30 h 47"/>
                  <a:gd name="T116" fmla="*/ 35 w 39"/>
                  <a:gd name="T117" fmla="*/ 38 h 47"/>
                  <a:gd name="T118" fmla="*/ 30 w 39"/>
                  <a:gd name="T119" fmla="*/ 37 h 47"/>
                  <a:gd name="T120" fmla="*/ 30 w 39"/>
                  <a:gd name="T121" fmla="*/ 34 h 47"/>
                  <a:gd name="T122" fmla="*/ 35 w 39"/>
                  <a:gd name="T123" fmla="*/ 34 h 47"/>
                  <a:gd name="T124" fmla="*/ 35 w 39"/>
                  <a:gd name="T125" fmla="*/ 3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 h="47">
                    <a:moveTo>
                      <a:pt x="35" y="8"/>
                    </a:moveTo>
                    <a:cubicBezTo>
                      <a:pt x="35" y="3"/>
                      <a:pt x="30" y="0"/>
                      <a:pt x="25" y="0"/>
                    </a:cubicBezTo>
                    <a:cubicBezTo>
                      <a:pt x="9" y="3"/>
                      <a:pt x="9" y="3"/>
                      <a:pt x="9" y="3"/>
                    </a:cubicBezTo>
                    <a:cubicBezTo>
                      <a:pt x="4" y="3"/>
                      <a:pt x="0" y="8"/>
                      <a:pt x="1" y="13"/>
                    </a:cubicBezTo>
                    <a:cubicBezTo>
                      <a:pt x="4" y="39"/>
                      <a:pt x="4" y="39"/>
                      <a:pt x="4" y="39"/>
                    </a:cubicBezTo>
                    <a:cubicBezTo>
                      <a:pt x="5" y="43"/>
                      <a:pt x="9" y="47"/>
                      <a:pt x="14" y="46"/>
                    </a:cubicBezTo>
                    <a:cubicBezTo>
                      <a:pt x="31" y="44"/>
                      <a:pt x="31" y="44"/>
                      <a:pt x="31" y="44"/>
                    </a:cubicBezTo>
                    <a:cubicBezTo>
                      <a:pt x="36" y="43"/>
                      <a:pt x="39" y="39"/>
                      <a:pt x="39" y="34"/>
                    </a:cubicBezTo>
                    <a:lnTo>
                      <a:pt x="35" y="8"/>
                    </a:lnTo>
                    <a:close/>
                    <a:moveTo>
                      <a:pt x="4" y="12"/>
                    </a:moveTo>
                    <a:cubicBezTo>
                      <a:pt x="4" y="9"/>
                      <a:pt x="6" y="6"/>
                      <a:pt x="9" y="6"/>
                    </a:cubicBezTo>
                    <a:cubicBezTo>
                      <a:pt x="26" y="4"/>
                      <a:pt x="26" y="4"/>
                      <a:pt x="26" y="4"/>
                    </a:cubicBezTo>
                    <a:cubicBezTo>
                      <a:pt x="29" y="3"/>
                      <a:pt x="31" y="5"/>
                      <a:pt x="32" y="8"/>
                    </a:cubicBezTo>
                    <a:cubicBezTo>
                      <a:pt x="32" y="11"/>
                      <a:pt x="32" y="11"/>
                      <a:pt x="32" y="11"/>
                    </a:cubicBezTo>
                    <a:cubicBezTo>
                      <a:pt x="33" y="14"/>
                      <a:pt x="30" y="17"/>
                      <a:pt x="27" y="17"/>
                    </a:cubicBezTo>
                    <a:cubicBezTo>
                      <a:pt x="11" y="19"/>
                      <a:pt x="11" y="19"/>
                      <a:pt x="11" y="19"/>
                    </a:cubicBezTo>
                    <a:cubicBezTo>
                      <a:pt x="8" y="20"/>
                      <a:pt x="5" y="17"/>
                      <a:pt x="5" y="14"/>
                    </a:cubicBezTo>
                    <a:lnTo>
                      <a:pt x="4" y="12"/>
                    </a:lnTo>
                    <a:close/>
                    <a:moveTo>
                      <a:pt x="6" y="23"/>
                    </a:moveTo>
                    <a:cubicBezTo>
                      <a:pt x="6" y="23"/>
                      <a:pt x="6" y="22"/>
                      <a:pt x="6" y="22"/>
                    </a:cubicBezTo>
                    <a:cubicBezTo>
                      <a:pt x="10" y="22"/>
                      <a:pt x="10" y="22"/>
                      <a:pt x="10" y="22"/>
                    </a:cubicBezTo>
                    <a:cubicBezTo>
                      <a:pt x="11" y="22"/>
                      <a:pt x="11" y="22"/>
                      <a:pt x="11" y="23"/>
                    </a:cubicBezTo>
                    <a:cubicBezTo>
                      <a:pt x="12" y="25"/>
                      <a:pt x="12" y="25"/>
                      <a:pt x="12" y="25"/>
                    </a:cubicBezTo>
                    <a:cubicBezTo>
                      <a:pt x="12" y="26"/>
                      <a:pt x="11" y="26"/>
                      <a:pt x="11" y="26"/>
                    </a:cubicBezTo>
                    <a:cubicBezTo>
                      <a:pt x="7" y="27"/>
                      <a:pt x="7" y="27"/>
                      <a:pt x="7" y="27"/>
                    </a:cubicBezTo>
                    <a:cubicBezTo>
                      <a:pt x="7" y="27"/>
                      <a:pt x="6" y="26"/>
                      <a:pt x="6" y="26"/>
                    </a:cubicBezTo>
                    <a:lnTo>
                      <a:pt x="6" y="23"/>
                    </a:lnTo>
                    <a:close/>
                    <a:moveTo>
                      <a:pt x="7" y="30"/>
                    </a:moveTo>
                    <a:cubicBezTo>
                      <a:pt x="7" y="30"/>
                      <a:pt x="7" y="30"/>
                      <a:pt x="7" y="29"/>
                    </a:cubicBezTo>
                    <a:cubicBezTo>
                      <a:pt x="11" y="29"/>
                      <a:pt x="11" y="29"/>
                      <a:pt x="11" y="29"/>
                    </a:cubicBezTo>
                    <a:cubicBezTo>
                      <a:pt x="12" y="29"/>
                      <a:pt x="12" y="29"/>
                      <a:pt x="12" y="30"/>
                    </a:cubicBezTo>
                    <a:cubicBezTo>
                      <a:pt x="13" y="32"/>
                      <a:pt x="13" y="32"/>
                      <a:pt x="13" y="32"/>
                    </a:cubicBezTo>
                    <a:cubicBezTo>
                      <a:pt x="13" y="33"/>
                      <a:pt x="12" y="33"/>
                      <a:pt x="12" y="33"/>
                    </a:cubicBezTo>
                    <a:cubicBezTo>
                      <a:pt x="8" y="34"/>
                      <a:pt x="8" y="34"/>
                      <a:pt x="8" y="34"/>
                    </a:cubicBezTo>
                    <a:cubicBezTo>
                      <a:pt x="7" y="34"/>
                      <a:pt x="7" y="34"/>
                      <a:pt x="7" y="33"/>
                    </a:cubicBezTo>
                    <a:lnTo>
                      <a:pt x="7" y="30"/>
                    </a:lnTo>
                    <a:close/>
                    <a:moveTo>
                      <a:pt x="13" y="40"/>
                    </a:moveTo>
                    <a:cubicBezTo>
                      <a:pt x="9" y="41"/>
                      <a:pt x="9" y="41"/>
                      <a:pt x="9" y="41"/>
                    </a:cubicBezTo>
                    <a:cubicBezTo>
                      <a:pt x="8" y="41"/>
                      <a:pt x="8" y="41"/>
                      <a:pt x="8" y="40"/>
                    </a:cubicBezTo>
                    <a:cubicBezTo>
                      <a:pt x="8" y="38"/>
                      <a:pt x="8" y="38"/>
                      <a:pt x="8" y="38"/>
                    </a:cubicBezTo>
                    <a:cubicBezTo>
                      <a:pt x="7" y="37"/>
                      <a:pt x="8" y="37"/>
                      <a:pt x="8" y="37"/>
                    </a:cubicBezTo>
                    <a:cubicBezTo>
                      <a:pt x="12" y="36"/>
                      <a:pt x="12" y="36"/>
                      <a:pt x="12" y="36"/>
                    </a:cubicBezTo>
                    <a:cubicBezTo>
                      <a:pt x="13" y="36"/>
                      <a:pt x="13" y="36"/>
                      <a:pt x="13" y="37"/>
                    </a:cubicBezTo>
                    <a:cubicBezTo>
                      <a:pt x="14" y="39"/>
                      <a:pt x="14" y="39"/>
                      <a:pt x="14" y="39"/>
                    </a:cubicBezTo>
                    <a:cubicBezTo>
                      <a:pt x="14" y="40"/>
                      <a:pt x="13" y="40"/>
                      <a:pt x="13" y="40"/>
                    </a:cubicBezTo>
                    <a:close/>
                    <a:moveTo>
                      <a:pt x="13" y="22"/>
                    </a:moveTo>
                    <a:cubicBezTo>
                      <a:pt x="13" y="22"/>
                      <a:pt x="13" y="21"/>
                      <a:pt x="14" y="21"/>
                    </a:cubicBezTo>
                    <a:cubicBezTo>
                      <a:pt x="18" y="21"/>
                      <a:pt x="18" y="21"/>
                      <a:pt x="18" y="21"/>
                    </a:cubicBezTo>
                    <a:cubicBezTo>
                      <a:pt x="18" y="21"/>
                      <a:pt x="19" y="21"/>
                      <a:pt x="19" y="22"/>
                    </a:cubicBezTo>
                    <a:cubicBezTo>
                      <a:pt x="19" y="24"/>
                      <a:pt x="19" y="24"/>
                      <a:pt x="19" y="24"/>
                    </a:cubicBezTo>
                    <a:cubicBezTo>
                      <a:pt x="19" y="25"/>
                      <a:pt x="19" y="25"/>
                      <a:pt x="18" y="25"/>
                    </a:cubicBezTo>
                    <a:cubicBezTo>
                      <a:pt x="14" y="26"/>
                      <a:pt x="14" y="26"/>
                      <a:pt x="14" y="26"/>
                    </a:cubicBezTo>
                    <a:cubicBezTo>
                      <a:pt x="14" y="26"/>
                      <a:pt x="13" y="25"/>
                      <a:pt x="13" y="25"/>
                    </a:cubicBezTo>
                    <a:lnTo>
                      <a:pt x="13" y="22"/>
                    </a:lnTo>
                    <a:close/>
                    <a:moveTo>
                      <a:pt x="14" y="30"/>
                    </a:moveTo>
                    <a:cubicBezTo>
                      <a:pt x="14" y="29"/>
                      <a:pt x="14" y="29"/>
                      <a:pt x="15" y="29"/>
                    </a:cubicBezTo>
                    <a:cubicBezTo>
                      <a:pt x="19" y="28"/>
                      <a:pt x="19" y="28"/>
                      <a:pt x="19" y="28"/>
                    </a:cubicBezTo>
                    <a:cubicBezTo>
                      <a:pt x="19" y="28"/>
                      <a:pt x="20" y="28"/>
                      <a:pt x="20" y="29"/>
                    </a:cubicBezTo>
                    <a:cubicBezTo>
                      <a:pt x="20" y="31"/>
                      <a:pt x="20" y="31"/>
                      <a:pt x="20" y="31"/>
                    </a:cubicBezTo>
                    <a:cubicBezTo>
                      <a:pt x="20" y="32"/>
                      <a:pt x="20" y="32"/>
                      <a:pt x="19" y="32"/>
                    </a:cubicBezTo>
                    <a:cubicBezTo>
                      <a:pt x="15" y="33"/>
                      <a:pt x="15" y="33"/>
                      <a:pt x="15" y="33"/>
                    </a:cubicBezTo>
                    <a:cubicBezTo>
                      <a:pt x="15" y="33"/>
                      <a:pt x="14" y="33"/>
                      <a:pt x="14" y="32"/>
                    </a:cubicBezTo>
                    <a:lnTo>
                      <a:pt x="14" y="30"/>
                    </a:lnTo>
                    <a:close/>
                    <a:moveTo>
                      <a:pt x="20" y="40"/>
                    </a:moveTo>
                    <a:cubicBezTo>
                      <a:pt x="16" y="40"/>
                      <a:pt x="16" y="40"/>
                      <a:pt x="16" y="40"/>
                    </a:cubicBezTo>
                    <a:cubicBezTo>
                      <a:pt x="16" y="40"/>
                      <a:pt x="15" y="40"/>
                      <a:pt x="15" y="39"/>
                    </a:cubicBezTo>
                    <a:cubicBezTo>
                      <a:pt x="15" y="37"/>
                      <a:pt x="15" y="37"/>
                      <a:pt x="15" y="37"/>
                    </a:cubicBezTo>
                    <a:cubicBezTo>
                      <a:pt x="15" y="36"/>
                      <a:pt x="15" y="36"/>
                      <a:pt x="16" y="36"/>
                    </a:cubicBezTo>
                    <a:cubicBezTo>
                      <a:pt x="20" y="35"/>
                      <a:pt x="20" y="35"/>
                      <a:pt x="20" y="35"/>
                    </a:cubicBezTo>
                    <a:cubicBezTo>
                      <a:pt x="20" y="35"/>
                      <a:pt x="20" y="35"/>
                      <a:pt x="21" y="36"/>
                    </a:cubicBezTo>
                    <a:cubicBezTo>
                      <a:pt x="21" y="39"/>
                      <a:pt x="21" y="39"/>
                      <a:pt x="21" y="39"/>
                    </a:cubicBezTo>
                    <a:cubicBezTo>
                      <a:pt x="21" y="39"/>
                      <a:pt x="21" y="39"/>
                      <a:pt x="20" y="40"/>
                    </a:cubicBezTo>
                    <a:close/>
                    <a:moveTo>
                      <a:pt x="20" y="21"/>
                    </a:moveTo>
                    <a:cubicBezTo>
                      <a:pt x="20" y="21"/>
                      <a:pt x="21" y="21"/>
                      <a:pt x="21" y="20"/>
                    </a:cubicBezTo>
                    <a:cubicBezTo>
                      <a:pt x="25" y="20"/>
                      <a:pt x="25" y="20"/>
                      <a:pt x="25" y="20"/>
                    </a:cubicBezTo>
                    <a:cubicBezTo>
                      <a:pt x="25" y="20"/>
                      <a:pt x="26" y="20"/>
                      <a:pt x="26" y="21"/>
                    </a:cubicBezTo>
                    <a:cubicBezTo>
                      <a:pt x="26" y="23"/>
                      <a:pt x="26" y="23"/>
                      <a:pt x="26" y="23"/>
                    </a:cubicBezTo>
                    <a:cubicBezTo>
                      <a:pt x="26" y="24"/>
                      <a:pt x="26" y="24"/>
                      <a:pt x="26" y="24"/>
                    </a:cubicBezTo>
                    <a:cubicBezTo>
                      <a:pt x="22" y="25"/>
                      <a:pt x="22" y="25"/>
                      <a:pt x="22" y="25"/>
                    </a:cubicBezTo>
                    <a:cubicBezTo>
                      <a:pt x="21" y="25"/>
                      <a:pt x="21" y="24"/>
                      <a:pt x="21" y="24"/>
                    </a:cubicBezTo>
                    <a:lnTo>
                      <a:pt x="20" y="21"/>
                    </a:lnTo>
                    <a:close/>
                    <a:moveTo>
                      <a:pt x="21" y="29"/>
                    </a:moveTo>
                    <a:cubicBezTo>
                      <a:pt x="21" y="28"/>
                      <a:pt x="22" y="28"/>
                      <a:pt x="22" y="28"/>
                    </a:cubicBezTo>
                    <a:cubicBezTo>
                      <a:pt x="26" y="27"/>
                      <a:pt x="26" y="27"/>
                      <a:pt x="26" y="27"/>
                    </a:cubicBezTo>
                    <a:cubicBezTo>
                      <a:pt x="26" y="27"/>
                      <a:pt x="27" y="27"/>
                      <a:pt x="27" y="28"/>
                    </a:cubicBezTo>
                    <a:cubicBezTo>
                      <a:pt x="27" y="30"/>
                      <a:pt x="27" y="30"/>
                      <a:pt x="27" y="30"/>
                    </a:cubicBezTo>
                    <a:cubicBezTo>
                      <a:pt x="27" y="31"/>
                      <a:pt x="27" y="31"/>
                      <a:pt x="26" y="31"/>
                    </a:cubicBezTo>
                    <a:cubicBezTo>
                      <a:pt x="23" y="32"/>
                      <a:pt x="23" y="32"/>
                      <a:pt x="23" y="32"/>
                    </a:cubicBezTo>
                    <a:cubicBezTo>
                      <a:pt x="22" y="32"/>
                      <a:pt x="22" y="32"/>
                      <a:pt x="22" y="31"/>
                    </a:cubicBezTo>
                    <a:lnTo>
                      <a:pt x="21" y="29"/>
                    </a:lnTo>
                    <a:close/>
                    <a:moveTo>
                      <a:pt x="27" y="39"/>
                    </a:moveTo>
                    <a:cubicBezTo>
                      <a:pt x="23" y="39"/>
                      <a:pt x="23" y="39"/>
                      <a:pt x="23" y="39"/>
                    </a:cubicBezTo>
                    <a:cubicBezTo>
                      <a:pt x="23" y="39"/>
                      <a:pt x="23" y="39"/>
                      <a:pt x="22" y="38"/>
                    </a:cubicBezTo>
                    <a:cubicBezTo>
                      <a:pt x="22" y="36"/>
                      <a:pt x="22" y="36"/>
                      <a:pt x="22" y="36"/>
                    </a:cubicBezTo>
                    <a:cubicBezTo>
                      <a:pt x="22" y="35"/>
                      <a:pt x="22" y="35"/>
                      <a:pt x="23" y="35"/>
                    </a:cubicBezTo>
                    <a:cubicBezTo>
                      <a:pt x="27" y="34"/>
                      <a:pt x="27" y="34"/>
                      <a:pt x="27" y="34"/>
                    </a:cubicBezTo>
                    <a:cubicBezTo>
                      <a:pt x="27" y="34"/>
                      <a:pt x="28" y="35"/>
                      <a:pt x="28" y="35"/>
                    </a:cubicBezTo>
                    <a:cubicBezTo>
                      <a:pt x="28" y="38"/>
                      <a:pt x="28" y="38"/>
                      <a:pt x="28" y="38"/>
                    </a:cubicBezTo>
                    <a:cubicBezTo>
                      <a:pt x="28" y="38"/>
                      <a:pt x="28" y="38"/>
                      <a:pt x="27" y="39"/>
                    </a:cubicBezTo>
                    <a:close/>
                    <a:moveTo>
                      <a:pt x="28" y="20"/>
                    </a:moveTo>
                    <a:cubicBezTo>
                      <a:pt x="28" y="20"/>
                      <a:pt x="28" y="20"/>
                      <a:pt x="28" y="20"/>
                    </a:cubicBezTo>
                    <a:cubicBezTo>
                      <a:pt x="32" y="19"/>
                      <a:pt x="32" y="19"/>
                      <a:pt x="32" y="19"/>
                    </a:cubicBezTo>
                    <a:cubicBezTo>
                      <a:pt x="33" y="19"/>
                      <a:pt x="33" y="19"/>
                      <a:pt x="33" y="20"/>
                    </a:cubicBezTo>
                    <a:cubicBezTo>
                      <a:pt x="34" y="22"/>
                      <a:pt x="34" y="22"/>
                      <a:pt x="34" y="22"/>
                    </a:cubicBezTo>
                    <a:cubicBezTo>
                      <a:pt x="34" y="23"/>
                      <a:pt x="33" y="23"/>
                      <a:pt x="33" y="23"/>
                    </a:cubicBezTo>
                    <a:cubicBezTo>
                      <a:pt x="29" y="24"/>
                      <a:pt x="29" y="24"/>
                      <a:pt x="29" y="24"/>
                    </a:cubicBezTo>
                    <a:cubicBezTo>
                      <a:pt x="28" y="24"/>
                      <a:pt x="28" y="24"/>
                      <a:pt x="28" y="23"/>
                    </a:cubicBezTo>
                    <a:lnTo>
                      <a:pt x="28" y="20"/>
                    </a:lnTo>
                    <a:close/>
                    <a:moveTo>
                      <a:pt x="29" y="28"/>
                    </a:moveTo>
                    <a:cubicBezTo>
                      <a:pt x="28" y="27"/>
                      <a:pt x="29" y="27"/>
                      <a:pt x="29" y="27"/>
                    </a:cubicBezTo>
                    <a:cubicBezTo>
                      <a:pt x="33" y="26"/>
                      <a:pt x="33" y="26"/>
                      <a:pt x="33" y="26"/>
                    </a:cubicBezTo>
                    <a:cubicBezTo>
                      <a:pt x="34" y="26"/>
                      <a:pt x="34" y="26"/>
                      <a:pt x="34" y="27"/>
                    </a:cubicBezTo>
                    <a:cubicBezTo>
                      <a:pt x="35" y="29"/>
                      <a:pt x="35" y="29"/>
                      <a:pt x="35" y="29"/>
                    </a:cubicBezTo>
                    <a:cubicBezTo>
                      <a:pt x="35" y="30"/>
                      <a:pt x="34" y="30"/>
                      <a:pt x="34" y="30"/>
                    </a:cubicBezTo>
                    <a:cubicBezTo>
                      <a:pt x="30" y="31"/>
                      <a:pt x="30" y="31"/>
                      <a:pt x="30" y="31"/>
                    </a:cubicBezTo>
                    <a:cubicBezTo>
                      <a:pt x="29" y="31"/>
                      <a:pt x="29" y="31"/>
                      <a:pt x="29" y="30"/>
                    </a:cubicBezTo>
                    <a:lnTo>
                      <a:pt x="29" y="28"/>
                    </a:lnTo>
                    <a:close/>
                    <a:moveTo>
                      <a:pt x="35" y="38"/>
                    </a:moveTo>
                    <a:cubicBezTo>
                      <a:pt x="31" y="38"/>
                      <a:pt x="31" y="38"/>
                      <a:pt x="31" y="38"/>
                    </a:cubicBezTo>
                    <a:cubicBezTo>
                      <a:pt x="30" y="38"/>
                      <a:pt x="30" y="38"/>
                      <a:pt x="30" y="37"/>
                    </a:cubicBezTo>
                    <a:cubicBezTo>
                      <a:pt x="29" y="35"/>
                      <a:pt x="29" y="35"/>
                      <a:pt x="29" y="35"/>
                    </a:cubicBezTo>
                    <a:cubicBezTo>
                      <a:pt x="29" y="34"/>
                      <a:pt x="30" y="34"/>
                      <a:pt x="30" y="34"/>
                    </a:cubicBezTo>
                    <a:cubicBezTo>
                      <a:pt x="34" y="33"/>
                      <a:pt x="34" y="33"/>
                      <a:pt x="34" y="33"/>
                    </a:cubicBezTo>
                    <a:cubicBezTo>
                      <a:pt x="35" y="33"/>
                      <a:pt x="35" y="34"/>
                      <a:pt x="35" y="34"/>
                    </a:cubicBezTo>
                    <a:cubicBezTo>
                      <a:pt x="35" y="37"/>
                      <a:pt x="35" y="37"/>
                      <a:pt x="35" y="37"/>
                    </a:cubicBezTo>
                    <a:cubicBezTo>
                      <a:pt x="36" y="37"/>
                      <a:pt x="35" y="38"/>
                      <a:pt x="35" y="38"/>
                    </a:cubicBezTo>
                    <a:close/>
                  </a:path>
                </a:pathLst>
              </a:custGeom>
              <a:solidFill>
                <a:srgbClr val="39363A"/>
              </a:solidFill>
              <a:ln>
                <a:noFill/>
              </a:ln>
            </p:spPr>
            <p:txBody>
              <a:bodyPr anchor="ctr"/>
              <a:lstStyle/>
              <a:p>
                <a:pPr algn="ctr"/>
              </a:p>
            </p:txBody>
          </p:sp>
          <p:sp>
            <p:nvSpPr>
              <p:cNvPr id="46" name="任意多边形: 形状 45"/>
              <p:cNvSpPr/>
              <p:nvPr/>
            </p:nvSpPr>
            <p:spPr bwMode="auto">
              <a:xfrm>
                <a:off x="4822" y="1632"/>
                <a:ext cx="21" cy="22"/>
              </a:xfrm>
              <a:custGeom>
                <a:avLst/>
                <a:gdLst>
                  <a:gd name="T0" fmla="*/ 9 w 11"/>
                  <a:gd name="T1" fmla="*/ 3 h 11"/>
                  <a:gd name="T2" fmla="*/ 7 w 11"/>
                  <a:gd name="T3" fmla="*/ 4 h 11"/>
                  <a:gd name="T4" fmla="*/ 7 w 11"/>
                  <a:gd name="T5" fmla="*/ 1 h 11"/>
                  <a:gd name="T6" fmla="*/ 5 w 11"/>
                  <a:gd name="T7" fmla="*/ 0 h 11"/>
                  <a:gd name="T8" fmla="*/ 4 w 11"/>
                  <a:gd name="T9" fmla="*/ 2 h 11"/>
                  <a:gd name="T10" fmla="*/ 4 w 11"/>
                  <a:gd name="T11" fmla="*/ 4 h 11"/>
                  <a:gd name="T12" fmla="*/ 2 w 11"/>
                  <a:gd name="T13" fmla="*/ 4 h 11"/>
                  <a:gd name="T14" fmla="*/ 1 w 11"/>
                  <a:gd name="T15" fmla="*/ 6 h 11"/>
                  <a:gd name="T16" fmla="*/ 2 w 11"/>
                  <a:gd name="T17" fmla="*/ 7 h 11"/>
                  <a:gd name="T18" fmla="*/ 5 w 11"/>
                  <a:gd name="T19" fmla="*/ 7 h 11"/>
                  <a:gd name="T20" fmla="*/ 5 w 11"/>
                  <a:gd name="T21" fmla="*/ 9 h 11"/>
                  <a:gd name="T22" fmla="*/ 7 w 11"/>
                  <a:gd name="T23" fmla="*/ 11 h 11"/>
                  <a:gd name="T24" fmla="*/ 8 w 11"/>
                  <a:gd name="T25" fmla="*/ 9 h 11"/>
                  <a:gd name="T26" fmla="*/ 8 w 11"/>
                  <a:gd name="T27" fmla="*/ 7 h 11"/>
                  <a:gd name="T28" fmla="*/ 10 w 11"/>
                  <a:gd name="T29" fmla="*/ 6 h 11"/>
                  <a:gd name="T30" fmla="*/ 11 w 11"/>
                  <a:gd name="T31" fmla="*/ 5 h 11"/>
                  <a:gd name="T32" fmla="*/ 9 w 11"/>
                  <a:gd name="T33"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 h="11">
                    <a:moveTo>
                      <a:pt x="9" y="3"/>
                    </a:moveTo>
                    <a:cubicBezTo>
                      <a:pt x="7" y="4"/>
                      <a:pt x="7" y="4"/>
                      <a:pt x="7" y="4"/>
                    </a:cubicBezTo>
                    <a:cubicBezTo>
                      <a:pt x="7" y="1"/>
                      <a:pt x="7" y="1"/>
                      <a:pt x="7" y="1"/>
                    </a:cubicBezTo>
                    <a:cubicBezTo>
                      <a:pt x="7" y="1"/>
                      <a:pt x="6" y="0"/>
                      <a:pt x="5" y="0"/>
                    </a:cubicBezTo>
                    <a:cubicBezTo>
                      <a:pt x="4" y="0"/>
                      <a:pt x="4" y="1"/>
                      <a:pt x="4" y="2"/>
                    </a:cubicBezTo>
                    <a:cubicBezTo>
                      <a:pt x="4" y="4"/>
                      <a:pt x="4" y="4"/>
                      <a:pt x="4" y="4"/>
                    </a:cubicBezTo>
                    <a:cubicBezTo>
                      <a:pt x="2" y="4"/>
                      <a:pt x="2" y="4"/>
                      <a:pt x="2" y="4"/>
                    </a:cubicBezTo>
                    <a:cubicBezTo>
                      <a:pt x="1" y="4"/>
                      <a:pt x="0" y="5"/>
                      <a:pt x="1" y="6"/>
                    </a:cubicBezTo>
                    <a:cubicBezTo>
                      <a:pt x="1" y="7"/>
                      <a:pt x="1" y="7"/>
                      <a:pt x="2" y="7"/>
                    </a:cubicBezTo>
                    <a:cubicBezTo>
                      <a:pt x="5" y="7"/>
                      <a:pt x="5" y="7"/>
                      <a:pt x="5" y="7"/>
                    </a:cubicBezTo>
                    <a:cubicBezTo>
                      <a:pt x="5" y="9"/>
                      <a:pt x="5" y="9"/>
                      <a:pt x="5" y="9"/>
                    </a:cubicBezTo>
                    <a:cubicBezTo>
                      <a:pt x="5" y="10"/>
                      <a:pt x="6" y="11"/>
                      <a:pt x="7" y="11"/>
                    </a:cubicBezTo>
                    <a:cubicBezTo>
                      <a:pt x="7" y="11"/>
                      <a:pt x="8" y="10"/>
                      <a:pt x="8" y="9"/>
                    </a:cubicBezTo>
                    <a:cubicBezTo>
                      <a:pt x="8" y="7"/>
                      <a:pt x="8" y="7"/>
                      <a:pt x="8" y="7"/>
                    </a:cubicBezTo>
                    <a:cubicBezTo>
                      <a:pt x="10" y="6"/>
                      <a:pt x="10" y="6"/>
                      <a:pt x="10" y="6"/>
                    </a:cubicBezTo>
                    <a:cubicBezTo>
                      <a:pt x="11" y="6"/>
                      <a:pt x="11" y="6"/>
                      <a:pt x="11" y="5"/>
                    </a:cubicBezTo>
                    <a:cubicBezTo>
                      <a:pt x="11" y="4"/>
                      <a:pt x="10" y="3"/>
                      <a:pt x="9" y="3"/>
                    </a:cubicBezTo>
                    <a:close/>
                  </a:path>
                </a:pathLst>
              </a:custGeom>
              <a:solidFill>
                <a:srgbClr val="39363A"/>
              </a:solidFill>
              <a:ln>
                <a:noFill/>
              </a:ln>
            </p:spPr>
            <p:txBody>
              <a:bodyPr anchor="ctr"/>
              <a:lstStyle/>
              <a:p>
                <a:pPr algn="ctr"/>
              </a:p>
            </p:txBody>
          </p:sp>
          <p:sp>
            <p:nvSpPr>
              <p:cNvPr id="47" name="任意多边形: 形状 46"/>
              <p:cNvSpPr/>
              <p:nvPr/>
            </p:nvSpPr>
            <p:spPr bwMode="auto">
              <a:xfrm>
                <a:off x="4847" y="1636"/>
                <a:ext cx="21" cy="8"/>
              </a:xfrm>
              <a:custGeom>
                <a:avLst/>
                <a:gdLst>
                  <a:gd name="T0" fmla="*/ 9 w 11"/>
                  <a:gd name="T1" fmla="*/ 0 h 4"/>
                  <a:gd name="T2" fmla="*/ 1 w 11"/>
                  <a:gd name="T3" fmla="*/ 1 h 4"/>
                  <a:gd name="T4" fmla="*/ 0 w 11"/>
                  <a:gd name="T5" fmla="*/ 2 h 4"/>
                  <a:gd name="T6" fmla="*/ 2 w 11"/>
                  <a:gd name="T7" fmla="*/ 4 h 4"/>
                  <a:gd name="T8" fmla="*/ 9 w 11"/>
                  <a:gd name="T9" fmla="*/ 3 h 4"/>
                  <a:gd name="T10" fmla="*/ 11 w 11"/>
                  <a:gd name="T11" fmla="*/ 1 h 4"/>
                  <a:gd name="T12" fmla="*/ 9 w 11"/>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1" h="4">
                    <a:moveTo>
                      <a:pt x="9" y="0"/>
                    </a:moveTo>
                    <a:cubicBezTo>
                      <a:pt x="1" y="1"/>
                      <a:pt x="1" y="1"/>
                      <a:pt x="1" y="1"/>
                    </a:cubicBezTo>
                    <a:cubicBezTo>
                      <a:pt x="1" y="1"/>
                      <a:pt x="0" y="2"/>
                      <a:pt x="0" y="2"/>
                    </a:cubicBezTo>
                    <a:cubicBezTo>
                      <a:pt x="0" y="3"/>
                      <a:pt x="1" y="4"/>
                      <a:pt x="2" y="4"/>
                    </a:cubicBezTo>
                    <a:cubicBezTo>
                      <a:pt x="9" y="3"/>
                      <a:pt x="9" y="3"/>
                      <a:pt x="9" y="3"/>
                    </a:cubicBezTo>
                    <a:cubicBezTo>
                      <a:pt x="10" y="3"/>
                      <a:pt x="11" y="2"/>
                      <a:pt x="11" y="1"/>
                    </a:cubicBezTo>
                    <a:cubicBezTo>
                      <a:pt x="11" y="0"/>
                      <a:pt x="10" y="0"/>
                      <a:pt x="9" y="0"/>
                    </a:cubicBezTo>
                    <a:close/>
                  </a:path>
                </a:pathLst>
              </a:custGeom>
              <a:solidFill>
                <a:srgbClr val="39363A"/>
              </a:solidFill>
              <a:ln>
                <a:noFill/>
              </a:ln>
            </p:spPr>
            <p:txBody>
              <a:bodyPr anchor="ctr"/>
              <a:lstStyle/>
              <a:p>
                <a:pPr algn="ctr"/>
              </a:p>
            </p:txBody>
          </p:sp>
          <p:sp>
            <p:nvSpPr>
              <p:cNvPr id="48" name="任意多边形: 形状 47"/>
              <p:cNvSpPr/>
              <p:nvPr/>
            </p:nvSpPr>
            <p:spPr bwMode="auto">
              <a:xfrm>
                <a:off x="4434" y="1270"/>
                <a:ext cx="39" cy="61"/>
              </a:xfrm>
              <a:custGeom>
                <a:avLst/>
                <a:gdLst>
                  <a:gd name="T0" fmla="*/ 15 w 20"/>
                  <a:gd name="T1" fmla="*/ 0 h 31"/>
                  <a:gd name="T2" fmla="*/ 5 w 20"/>
                  <a:gd name="T3" fmla="*/ 0 h 31"/>
                  <a:gd name="T4" fmla="*/ 0 w 20"/>
                  <a:gd name="T5" fmla="*/ 5 h 31"/>
                  <a:gd name="T6" fmla="*/ 0 w 20"/>
                  <a:gd name="T7" fmla="*/ 26 h 31"/>
                  <a:gd name="T8" fmla="*/ 5 w 20"/>
                  <a:gd name="T9" fmla="*/ 31 h 31"/>
                  <a:gd name="T10" fmla="*/ 15 w 20"/>
                  <a:gd name="T11" fmla="*/ 30 h 31"/>
                  <a:gd name="T12" fmla="*/ 20 w 20"/>
                  <a:gd name="T13" fmla="*/ 26 h 31"/>
                  <a:gd name="T14" fmla="*/ 19 w 20"/>
                  <a:gd name="T15" fmla="*/ 5 h 31"/>
                  <a:gd name="T16" fmla="*/ 15 w 20"/>
                  <a:gd name="T17" fmla="*/ 0 h 31"/>
                  <a:gd name="T18" fmla="*/ 18 w 20"/>
                  <a:gd name="T19" fmla="*/ 26 h 31"/>
                  <a:gd name="T20" fmla="*/ 15 w 20"/>
                  <a:gd name="T21" fmla="*/ 28 h 31"/>
                  <a:gd name="T22" fmla="*/ 5 w 20"/>
                  <a:gd name="T23" fmla="*/ 29 h 31"/>
                  <a:gd name="T24" fmla="*/ 3 w 20"/>
                  <a:gd name="T25" fmla="*/ 26 h 31"/>
                  <a:gd name="T26" fmla="*/ 2 w 20"/>
                  <a:gd name="T27" fmla="*/ 5 h 31"/>
                  <a:gd name="T28" fmla="*/ 5 w 20"/>
                  <a:gd name="T29" fmla="*/ 2 h 31"/>
                  <a:gd name="T30" fmla="*/ 15 w 20"/>
                  <a:gd name="T31" fmla="*/ 2 h 31"/>
                  <a:gd name="T32" fmla="*/ 17 w 20"/>
                  <a:gd name="T33" fmla="*/ 5 h 31"/>
                  <a:gd name="T34" fmla="*/ 18 w 20"/>
                  <a:gd name="T35"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 h="31">
                    <a:moveTo>
                      <a:pt x="15" y="0"/>
                    </a:moveTo>
                    <a:cubicBezTo>
                      <a:pt x="5" y="0"/>
                      <a:pt x="5" y="0"/>
                      <a:pt x="5" y="0"/>
                    </a:cubicBezTo>
                    <a:cubicBezTo>
                      <a:pt x="2" y="0"/>
                      <a:pt x="0" y="3"/>
                      <a:pt x="0" y="5"/>
                    </a:cubicBezTo>
                    <a:cubicBezTo>
                      <a:pt x="0" y="26"/>
                      <a:pt x="0" y="26"/>
                      <a:pt x="0" y="26"/>
                    </a:cubicBezTo>
                    <a:cubicBezTo>
                      <a:pt x="1" y="29"/>
                      <a:pt x="3" y="31"/>
                      <a:pt x="5" y="31"/>
                    </a:cubicBezTo>
                    <a:cubicBezTo>
                      <a:pt x="15" y="30"/>
                      <a:pt x="15" y="30"/>
                      <a:pt x="15" y="30"/>
                    </a:cubicBezTo>
                    <a:cubicBezTo>
                      <a:pt x="18" y="30"/>
                      <a:pt x="20" y="28"/>
                      <a:pt x="20" y="26"/>
                    </a:cubicBezTo>
                    <a:cubicBezTo>
                      <a:pt x="19" y="5"/>
                      <a:pt x="19" y="5"/>
                      <a:pt x="19" y="5"/>
                    </a:cubicBezTo>
                    <a:cubicBezTo>
                      <a:pt x="19" y="2"/>
                      <a:pt x="17" y="0"/>
                      <a:pt x="15" y="0"/>
                    </a:cubicBezTo>
                    <a:close/>
                    <a:moveTo>
                      <a:pt x="18" y="26"/>
                    </a:moveTo>
                    <a:cubicBezTo>
                      <a:pt x="18" y="27"/>
                      <a:pt x="17" y="28"/>
                      <a:pt x="15" y="28"/>
                    </a:cubicBezTo>
                    <a:cubicBezTo>
                      <a:pt x="5" y="29"/>
                      <a:pt x="5" y="29"/>
                      <a:pt x="5" y="29"/>
                    </a:cubicBezTo>
                    <a:cubicBezTo>
                      <a:pt x="4" y="29"/>
                      <a:pt x="3" y="28"/>
                      <a:pt x="3" y="26"/>
                    </a:cubicBezTo>
                    <a:cubicBezTo>
                      <a:pt x="2" y="5"/>
                      <a:pt x="2" y="5"/>
                      <a:pt x="2" y="5"/>
                    </a:cubicBezTo>
                    <a:cubicBezTo>
                      <a:pt x="2" y="4"/>
                      <a:pt x="3" y="2"/>
                      <a:pt x="5" y="2"/>
                    </a:cubicBezTo>
                    <a:cubicBezTo>
                      <a:pt x="15" y="2"/>
                      <a:pt x="15" y="2"/>
                      <a:pt x="15" y="2"/>
                    </a:cubicBezTo>
                    <a:cubicBezTo>
                      <a:pt x="16" y="2"/>
                      <a:pt x="17" y="3"/>
                      <a:pt x="17" y="5"/>
                    </a:cubicBezTo>
                    <a:lnTo>
                      <a:pt x="18" y="26"/>
                    </a:lnTo>
                    <a:close/>
                  </a:path>
                </a:pathLst>
              </a:custGeom>
              <a:solidFill>
                <a:srgbClr val="39363A"/>
              </a:solidFill>
              <a:ln>
                <a:noFill/>
              </a:ln>
            </p:spPr>
            <p:txBody>
              <a:bodyPr anchor="ctr"/>
              <a:lstStyle/>
              <a:p>
                <a:pPr algn="ctr"/>
              </a:p>
            </p:txBody>
          </p:sp>
          <p:sp>
            <p:nvSpPr>
              <p:cNvPr id="49" name="任意多边形: 形状 48"/>
              <p:cNvSpPr/>
              <p:nvPr/>
            </p:nvSpPr>
            <p:spPr bwMode="auto">
              <a:xfrm>
                <a:off x="4450" y="1315"/>
                <a:ext cx="8" cy="8"/>
              </a:xfrm>
              <a:custGeom>
                <a:avLst/>
                <a:gdLst>
                  <a:gd name="T0" fmla="*/ 3 w 4"/>
                  <a:gd name="T1" fmla="*/ 0 h 4"/>
                  <a:gd name="T2" fmla="*/ 1 w 4"/>
                  <a:gd name="T3" fmla="*/ 0 h 4"/>
                  <a:gd name="T4" fmla="*/ 0 w 4"/>
                  <a:gd name="T5" fmla="*/ 1 h 4"/>
                  <a:gd name="T6" fmla="*/ 0 w 4"/>
                  <a:gd name="T7" fmla="*/ 3 h 4"/>
                  <a:gd name="T8" fmla="*/ 1 w 4"/>
                  <a:gd name="T9" fmla="*/ 4 h 4"/>
                  <a:gd name="T10" fmla="*/ 3 w 4"/>
                  <a:gd name="T11" fmla="*/ 4 h 4"/>
                  <a:gd name="T12" fmla="*/ 4 w 4"/>
                  <a:gd name="T13" fmla="*/ 3 h 4"/>
                  <a:gd name="T14" fmla="*/ 4 w 4"/>
                  <a:gd name="T15" fmla="*/ 1 h 4"/>
                  <a:gd name="T16" fmla="*/ 3 w 4"/>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3" y="0"/>
                    </a:moveTo>
                    <a:cubicBezTo>
                      <a:pt x="1" y="0"/>
                      <a:pt x="1" y="0"/>
                      <a:pt x="1" y="0"/>
                    </a:cubicBezTo>
                    <a:cubicBezTo>
                      <a:pt x="1" y="0"/>
                      <a:pt x="0" y="1"/>
                      <a:pt x="0" y="1"/>
                    </a:cubicBezTo>
                    <a:cubicBezTo>
                      <a:pt x="0" y="3"/>
                      <a:pt x="0" y="3"/>
                      <a:pt x="0" y="3"/>
                    </a:cubicBezTo>
                    <a:cubicBezTo>
                      <a:pt x="0" y="4"/>
                      <a:pt x="1" y="4"/>
                      <a:pt x="1" y="4"/>
                    </a:cubicBezTo>
                    <a:cubicBezTo>
                      <a:pt x="3" y="4"/>
                      <a:pt x="3" y="4"/>
                      <a:pt x="3" y="4"/>
                    </a:cubicBezTo>
                    <a:cubicBezTo>
                      <a:pt x="4" y="4"/>
                      <a:pt x="4" y="4"/>
                      <a:pt x="4" y="3"/>
                    </a:cubicBezTo>
                    <a:cubicBezTo>
                      <a:pt x="4" y="1"/>
                      <a:pt x="4" y="1"/>
                      <a:pt x="4" y="1"/>
                    </a:cubicBezTo>
                    <a:cubicBezTo>
                      <a:pt x="4" y="1"/>
                      <a:pt x="4" y="0"/>
                      <a:pt x="3" y="0"/>
                    </a:cubicBezTo>
                    <a:close/>
                  </a:path>
                </a:pathLst>
              </a:custGeom>
              <a:solidFill>
                <a:srgbClr val="39363A"/>
              </a:solidFill>
              <a:ln>
                <a:noFill/>
              </a:ln>
            </p:spPr>
            <p:txBody>
              <a:bodyPr anchor="ctr"/>
              <a:lstStyle/>
              <a:p>
                <a:pPr algn="ctr"/>
              </a:p>
            </p:txBody>
          </p:sp>
          <p:sp>
            <p:nvSpPr>
              <p:cNvPr id="50" name="任意多边形: 形状 49"/>
              <p:cNvSpPr/>
              <p:nvPr/>
            </p:nvSpPr>
            <p:spPr bwMode="auto">
              <a:xfrm>
                <a:off x="4440" y="1278"/>
                <a:ext cx="28" cy="35"/>
              </a:xfrm>
              <a:custGeom>
                <a:avLst/>
                <a:gdLst>
                  <a:gd name="T0" fmla="*/ 12 w 14"/>
                  <a:gd name="T1" fmla="*/ 0 h 18"/>
                  <a:gd name="T2" fmla="*/ 1 w 14"/>
                  <a:gd name="T3" fmla="*/ 0 h 18"/>
                  <a:gd name="T4" fmla="*/ 0 w 14"/>
                  <a:gd name="T5" fmla="*/ 1 h 18"/>
                  <a:gd name="T6" fmla="*/ 1 w 14"/>
                  <a:gd name="T7" fmla="*/ 17 h 18"/>
                  <a:gd name="T8" fmla="*/ 1 w 14"/>
                  <a:gd name="T9" fmla="*/ 18 h 18"/>
                  <a:gd name="T10" fmla="*/ 13 w 14"/>
                  <a:gd name="T11" fmla="*/ 18 h 18"/>
                  <a:gd name="T12" fmla="*/ 14 w 14"/>
                  <a:gd name="T13" fmla="*/ 17 h 18"/>
                  <a:gd name="T14" fmla="*/ 13 w 14"/>
                  <a:gd name="T15" fmla="*/ 1 h 18"/>
                  <a:gd name="T16" fmla="*/ 12 w 14"/>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8">
                    <a:moveTo>
                      <a:pt x="12" y="0"/>
                    </a:moveTo>
                    <a:cubicBezTo>
                      <a:pt x="1" y="0"/>
                      <a:pt x="1" y="0"/>
                      <a:pt x="1" y="0"/>
                    </a:cubicBezTo>
                    <a:cubicBezTo>
                      <a:pt x="1" y="0"/>
                      <a:pt x="0" y="1"/>
                      <a:pt x="0" y="1"/>
                    </a:cubicBezTo>
                    <a:cubicBezTo>
                      <a:pt x="1" y="17"/>
                      <a:pt x="1" y="17"/>
                      <a:pt x="1" y="17"/>
                    </a:cubicBezTo>
                    <a:cubicBezTo>
                      <a:pt x="1" y="18"/>
                      <a:pt x="1" y="18"/>
                      <a:pt x="1" y="18"/>
                    </a:cubicBezTo>
                    <a:cubicBezTo>
                      <a:pt x="13" y="18"/>
                      <a:pt x="13" y="18"/>
                      <a:pt x="13" y="18"/>
                    </a:cubicBezTo>
                    <a:cubicBezTo>
                      <a:pt x="13" y="18"/>
                      <a:pt x="14" y="17"/>
                      <a:pt x="14" y="17"/>
                    </a:cubicBezTo>
                    <a:cubicBezTo>
                      <a:pt x="13" y="1"/>
                      <a:pt x="13" y="1"/>
                      <a:pt x="13" y="1"/>
                    </a:cubicBezTo>
                    <a:cubicBezTo>
                      <a:pt x="13" y="0"/>
                      <a:pt x="13" y="0"/>
                      <a:pt x="12" y="0"/>
                    </a:cubicBezTo>
                    <a:close/>
                  </a:path>
                </a:pathLst>
              </a:custGeom>
              <a:solidFill>
                <a:srgbClr val="39363A"/>
              </a:solidFill>
              <a:ln>
                <a:noFill/>
              </a:ln>
            </p:spPr>
            <p:txBody>
              <a:bodyPr anchor="ctr"/>
              <a:lstStyle/>
              <a:p>
                <a:pPr algn="ctr"/>
              </a:p>
            </p:txBody>
          </p:sp>
          <p:sp>
            <p:nvSpPr>
              <p:cNvPr id="51" name="任意多边形: 形状 50"/>
              <p:cNvSpPr/>
              <p:nvPr/>
            </p:nvSpPr>
            <p:spPr bwMode="auto">
              <a:xfrm>
                <a:off x="4344" y="918"/>
                <a:ext cx="55" cy="67"/>
              </a:xfrm>
              <a:custGeom>
                <a:avLst/>
                <a:gdLst>
                  <a:gd name="T0" fmla="*/ 24 w 28"/>
                  <a:gd name="T1" fmla="*/ 5 h 34"/>
                  <a:gd name="T2" fmla="*/ 15 w 28"/>
                  <a:gd name="T3" fmla="*/ 1 h 34"/>
                  <a:gd name="T4" fmla="*/ 9 w 28"/>
                  <a:gd name="T5" fmla="*/ 4 h 34"/>
                  <a:gd name="T6" fmla="*/ 1 w 28"/>
                  <a:gd name="T7" fmla="*/ 23 h 34"/>
                  <a:gd name="T8" fmla="*/ 3 w 28"/>
                  <a:gd name="T9" fmla="*/ 29 h 34"/>
                  <a:gd name="T10" fmla="*/ 12 w 28"/>
                  <a:gd name="T11" fmla="*/ 33 h 34"/>
                  <a:gd name="T12" fmla="*/ 19 w 28"/>
                  <a:gd name="T13" fmla="*/ 31 h 34"/>
                  <a:gd name="T14" fmla="*/ 27 w 28"/>
                  <a:gd name="T15" fmla="*/ 11 h 34"/>
                  <a:gd name="T16" fmla="*/ 24 w 28"/>
                  <a:gd name="T17" fmla="*/ 5 h 34"/>
                  <a:gd name="T18" fmla="*/ 17 w 28"/>
                  <a:gd name="T19" fmla="*/ 30 h 34"/>
                  <a:gd name="T20" fmla="*/ 13 w 28"/>
                  <a:gd name="T21" fmla="*/ 31 h 34"/>
                  <a:gd name="T22" fmla="*/ 4 w 28"/>
                  <a:gd name="T23" fmla="*/ 27 h 34"/>
                  <a:gd name="T24" fmla="*/ 3 w 28"/>
                  <a:gd name="T25" fmla="*/ 24 h 34"/>
                  <a:gd name="T26" fmla="*/ 11 w 28"/>
                  <a:gd name="T27" fmla="*/ 5 h 34"/>
                  <a:gd name="T28" fmla="*/ 14 w 28"/>
                  <a:gd name="T29" fmla="*/ 3 h 34"/>
                  <a:gd name="T30" fmla="*/ 24 w 28"/>
                  <a:gd name="T31" fmla="*/ 7 h 34"/>
                  <a:gd name="T32" fmla="*/ 25 w 28"/>
                  <a:gd name="T33" fmla="*/ 11 h 34"/>
                  <a:gd name="T34" fmla="*/ 17 w 28"/>
                  <a:gd name="T35"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 h="34">
                    <a:moveTo>
                      <a:pt x="24" y="5"/>
                    </a:moveTo>
                    <a:cubicBezTo>
                      <a:pt x="15" y="1"/>
                      <a:pt x="15" y="1"/>
                      <a:pt x="15" y="1"/>
                    </a:cubicBezTo>
                    <a:cubicBezTo>
                      <a:pt x="13" y="0"/>
                      <a:pt x="10" y="1"/>
                      <a:pt x="9" y="4"/>
                    </a:cubicBezTo>
                    <a:cubicBezTo>
                      <a:pt x="1" y="23"/>
                      <a:pt x="1" y="23"/>
                      <a:pt x="1" y="23"/>
                    </a:cubicBezTo>
                    <a:cubicBezTo>
                      <a:pt x="0" y="25"/>
                      <a:pt x="1" y="28"/>
                      <a:pt x="3" y="29"/>
                    </a:cubicBezTo>
                    <a:cubicBezTo>
                      <a:pt x="12" y="33"/>
                      <a:pt x="12" y="33"/>
                      <a:pt x="12" y="33"/>
                    </a:cubicBezTo>
                    <a:cubicBezTo>
                      <a:pt x="15" y="34"/>
                      <a:pt x="18" y="33"/>
                      <a:pt x="19" y="31"/>
                    </a:cubicBezTo>
                    <a:cubicBezTo>
                      <a:pt x="27" y="11"/>
                      <a:pt x="27" y="11"/>
                      <a:pt x="27" y="11"/>
                    </a:cubicBezTo>
                    <a:cubicBezTo>
                      <a:pt x="28" y="9"/>
                      <a:pt x="27" y="6"/>
                      <a:pt x="24" y="5"/>
                    </a:cubicBezTo>
                    <a:close/>
                    <a:moveTo>
                      <a:pt x="17" y="30"/>
                    </a:moveTo>
                    <a:cubicBezTo>
                      <a:pt x="16" y="31"/>
                      <a:pt x="15" y="32"/>
                      <a:pt x="13" y="31"/>
                    </a:cubicBezTo>
                    <a:cubicBezTo>
                      <a:pt x="4" y="27"/>
                      <a:pt x="4" y="27"/>
                      <a:pt x="4" y="27"/>
                    </a:cubicBezTo>
                    <a:cubicBezTo>
                      <a:pt x="3" y="27"/>
                      <a:pt x="2" y="25"/>
                      <a:pt x="3" y="24"/>
                    </a:cubicBezTo>
                    <a:cubicBezTo>
                      <a:pt x="11" y="5"/>
                      <a:pt x="11" y="5"/>
                      <a:pt x="11" y="5"/>
                    </a:cubicBezTo>
                    <a:cubicBezTo>
                      <a:pt x="11" y="3"/>
                      <a:pt x="13" y="3"/>
                      <a:pt x="14" y="3"/>
                    </a:cubicBezTo>
                    <a:cubicBezTo>
                      <a:pt x="24" y="7"/>
                      <a:pt x="24" y="7"/>
                      <a:pt x="24" y="7"/>
                    </a:cubicBezTo>
                    <a:cubicBezTo>
                      <a:pt x="25" y="8"/>
                      <a:pt x="26" y="9"/>
                      <a:pt x="25" y="11"/>
                    </a:cubicBezTo>
                    <a:lnTo>
                      <a:pt x="17" y="30"/>
                    </a:lnTo>
                    <a:close/>
                  </a:path>
                </a:pathLst>
              </a:custGeom>
              <a:solidFill>
                <a:srgbClr val="39363A"/>
              </a:solidFill>
              <a:ln>
                <a:noFill/>
              </a:ln>
            </p:spPr>
            <p:txBody>
              <a:bodyPr anchor="ctr"/>
              <a:lstStyle/>
              <a:p>
                <a:pPr algn="ctr"/>
              </a:p>
            </p:txBody>
          </p:sp>
          <p:sp>
            <p:nvSpPr>
              <p:cNvPr id="52" name="任意多边形: 形状 51"/>
              <p:cNvSpPr/>
              <p:nvPr/>
            </p:nvSpPr>
            <p:spPr bwMode="auto">
              <a:xfrm>
                <a:off x="4360" y="965"/>
                <a:ext cx="8" cy="8"/>
              </a:xfrm>
              <a:custGeom>
                <a:avLst/>
                <a:gdLst>
                  <a:gd name="T0" fmla="*/ 4 w 4"/>
                  <a:gd name="T1" fmla="*/ 1 h 4"/>
                  <a:gd name="T2" fmla="*/ 2 w 4"/>
                  <a:gd name="T3" fmla="*/ 0 h 4"/>
                  <a:gd name="T4" fmla="*/ 1 w 4"/>
                  <a:gd name="T5" fmla="*/ 1 h 4"/>
                  <a:gd name="T6" fmla="*/ 0 w 4"/>
                  <a:gd name="T7" fmla="*/ 2 h 4"/>
                  <a:gd name="T8" fmla="*/ 0 w 4"/>
                  <a:gd name="T9" fmla="*/ 3 h 4"/>
                  <a:gd name="T10" fmla="*/ 2 w 4"/>
                  <a:gd name="T11" fmla="*/ 4 h 4"/>
                  <a:gd name="T12" fmla="*/ 3 w 4"/>
                  <a:gd name="T13" fmla="*/ 4 h 4"/>
                  <a:gd name="T14" fmla="*/ 4 w 4"/>
                  <a:gd name="T15" fmla="*/ 2 h 4"/>
                  <a:gd name="T16" fmla="*/ 4 w 4"/>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4" y="1"/>
                    </a:moveTo>
                    <a:cubicBezTo>
                      <a:pt x="2" y="0"/>
                      <a:pt x="2" y="0"/>
                      <a:pt x="2" y="0"/>
                    </a:cubicBezTo>
                    <a:cubicBezTo>
                      <a:pt x="1" y="0"/>
                      <a:pt x="1" y="0"/>
                      <a:pt x="1" y="1"/>
                    </a:cubicBezTo>
                    <a:cubicBezTo>
                      <a:pt x="0" y="2"/>
                      <a:pt x="0" y="2"/>
                      <a:pt x="0" y="2"/>
                    </a:cubicBezTo>
                    <a:cubicBezTo>
                      <a:pt x="0" y="3"/>
                      <a:pt x="0" y="3"/>
                      <a:pt x="0" y="3"/>
                    </a:cubicBezTo>
                    <a:cubicBezTo>
                      <a:pt x="2" y="4"/>
                      <a:pt x="2" y="4"/>
                      <a:pt x="2" y="4"/>
                    </a:cubicBezTo>
                    <a:cubicBezTo>
                      <a:pt x="3" y="4"/>
                      <a:pt x="3" y="4"/>
                      <a:pt x="3" y="4"/>
                    </a:cubicBezTo>
                    <a:cubicBezTo>
                      <a:pt x="4" y="2"/>
                      <a:pt x="4" y="2"/>
                      <a:pt x="4" y="2"/>
                    </a:cubicBezTo>
                    <a:cubicBezTo>
                      <a:pt x="4" y="2"/>
                      <a:pt x="4" y="1"/>
                      <a:pt x="4" y="1"/>
                    </a:cubicBezTo>
                    <a:close/>
                  </a:path>
                </a:pathLst>
              </a:custGeom>
              <a:solidFill>
                <a:srgbClr val="39363A"/>
              </a:solidFill>
              <a:ln>
                <a:noFill/>
              </a:ln>
            </p:spPr>
            <p:txBody>
              <a:bodyPr anchor="ctr"/>
              <a:lstStyle/>
              <a:p>
                <a:pPr algn="ctr"/>
              </a:p>
            </p:txBody>
          </p:sp>
          <p:sp>
            <p:nvSpPr>
              <p:cNvPr id="53" name="任意多边形: 形状 52"/>
              <p:cNvSpPr/>
              <p:nvPr/>
            </p:nvSpPr>
            <p:spPr bwMode="auto">
              <a:xfrm>
                <a:off x="4354" y="928"/>
                <a:ext cx="37" cy="41"/>
              </a:xfrm>
              <a:custGeom>
                <a:avLst/>
                <a:gdLst>
                  <a:gd name="T0" fmla="*/ 18 w 19"/>
                  <a:gd name="T1" fmla="*/ 4 h 21"/>
                  <a:gd name="T2" fmla="*/ 8 w 19"/>
                  <a:gd name="T3" fmla="*/ 0 h 21"/>
                  <a:gd name="T4" fmla="*/ 7 w 19"/>
                  <a:gd name="T5" fmla="*/ 0 h 21"/>
                  <a:gd name="T6" fmla="*/ 1 w 19"/>
                  <a:gd name="T7" fmla="*/ 15 h 21"/>
                  <a:gd name="T8" fmla="*/ 1 w 19"/>
                  <a:gd name="T9" fmla="*/ 16 h 21"/>
                  <a:gd name="T10" fmla="*/ 11 w 19"/>
                  <a:gd name="T11" fmla="*/ 20 h 21"/>
                  <a:gd name="T12" fmla="*/ 12 w 19"/>
                  <a:gd name="T13" fmla="*/ 20 h 21"/>
                  <a:gd name="T14" fmla="*/ 19 w 19"/>
                  <a:gd name="T15" fmla="*/ 5 h 21"/>
                  <a:gd name="T16" fmla="*/ 18 w 19"/>
                  <a:gd name="T17" fmla="*/ 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1">
                    <a:moveTo>
                      <a:pt x="18" y="4"/>
                    </a:moveTo>
                    <a:cubicBezTo>
                      <a:pt x="8" y="0"/>
                      <a:pt x="8" y="0"/>
                      <a:pt x="8" y="0"/>
                    </a:cubicBezTo>
                    <a:cubicBezTo>
                      <a:pt x="7" y="0"/>
                      <a:pt x="7" y="0"/>
                      <a:pt x="7" y="0"/>
                    </a:cubicBezTo>
                    <a:cubicBezTo>
                      <a:pt x="1" y="15"/>
                      <a:pt x="1" y="15"/>
                      <a:pt x="1" y="15"/>
                    </a:cubicBezTo>
                    <a:cubicBezTo>
                      <a:pt x="0" y="15"/>
                      <a:pt x="1" y="16"/>
                      <a:pt x="1" y="16"/>
                    </a:cubicBezTo>
                    <a:cubicBezTo>
                      <a:pt x="11" y="20"/>
                      <a:pt x="11" y="20"/>
                      <a:pt x="11" y="20"/>
                    </a:cubicBezTo>
                    <a:cubicBezTo>
                      <a:pt x="12" y="21"/>
                      <a:pt x="12" y="20"/>
                      <a:pt x="12" y="20"/>
                    </a:cubicBezTo>
                    <a:cubicBezTo>
                      <a:pt x="19" y="5"/>
                      <a:pt x="19" y="5"/>
                      <a:pt x="19" y="5"/>
                    </a:cubicBezTo>
                    <a:cubicBezTo>
                      <a:pt x="19" y="5"/>
                      <a:pt x="19" y="4"/>
                      <a:pt x="18" y="4"/>
                    </a:cubicBezTo>
                    <a:close/>
                  </a:path>
                </a:pathLst>
              </a:custGeom>
              <a:solidFill>
                <a:srgbClr val="39363A"/>
              </a:solidFill>
              <a:ln>
                <a:noFill/>
              </a:ln>
            </p:spPr>
            <p:txBody>
              <a:bodyPr anchor="ctr"/>
              <a:lstStyle/>
              <a:p>
                <a:pPr algn="ctr"/>
              </a:p>
            </p:txBody>
          </p:sp>
          <p:sp>
            <p:nvSpPr>
              <p:cNvPr id="54" name="任意多边形: 形状 53"/>
              <p:cNvSpPr/>
              <p:nvPr/>
            </p:nvSpPr>
            <p:spPr bwMode="auto">
              <a:xfrm>
                <a:off x="3701" y="2751"/>
                <a:ext cx="94" cy="127"/>
              </a:xfrm>
              <a:custGeom>
                <a:avLst/>
                <a:gdLst>
                  <a:gd name="T0" fmla="*/ 34 w 48"/>
                  <a:gd name="T1" fmla="*/ 20 h 65"/>
                  <a:gd name="T2" fmla="*/ 41 w 48"/>
                  <a:gd name="T3" fmla="*/ 11 h 65"/>
                  <a:gd name="T4" fmla="*/ 32 w 48"/>
                  <a:gd name="T5" fmla="*/ 0 h 65"/>
                  <a:gd name="T6" fmla="*/ 16 w 48"/>
                  <a:gd name="T7" fmla="*/ 0 h 65"/>
                  <a:gd name="T8" fmla="*/ 7 w 48"/>
                  <a:gd name="T9" fmla="*/ 11 h 65"/>
                  <a:gd name="T10" fmla="*/ 14 w 48"/>
                  <a:gd name="T11" fmla="*/ 19 h 65"/>
                  <a:gd name="T12" fmla="*/ 0 w 48"/>
                  <a:gd name="T13" fmla="*/ 42 h 65"/>
                  <a:gd name="T14" fmla="*/ 24 w 48"/>
                  <a:gd name="T15" fmla="*/ 65 h 65"/>
                  <a:gd name="T16" fmla="*/ 48 w 48"/>
                  <a:gd name="T17" fmla="*/ 41 h 65"/>
                  <a:gd name="T18" fmla="*/ 34 w 48"/>
                  <a:gd name="T19" fmla="*/ 20 h 65"/>
                  <a:gd name="T20" fmla="*/ 29 w 48"/>
                  <a:gd name="T21" fmla="*/ 3 h 65"/>
                  <a:gd name="T22" fmla="*/ 34 w 48"/>
                  <a:gd name="T23" fmla="*/ 11 h 65"/>
                  <a:gd name="T24" fmla="*/ 29 w 48"/>
                  <a:gd name="T25" fmla="*/ 11 h 65"/>
                  <a:gd name="T26" fmla="*/ 29 w 48"/>
                  <a:gd name="T27" fmla="*/ 3 h 65"/>
                  <a:gd name="T28" fmla="*/ 12 w 48"/>
                  <a:gd name="T29" fmla="*/ 11 h 65"/>
                  <a:gd name="T30" fmla="*/ 17 w 48"/>
                  <a:gd name="T31" fmla="*/ 10 h 65"/>
                  <a:gd name="T32" fmla="*/ 18 w 48"/>
                  <a:gd name="T33" fmla="*/ 18 h 65"/>
                  <a:gd name="T34" fmla="*/ 12 w 48"/>
                  <a:gd name="T35" fmla="*/ 11 h 65"/>
                  <a:gd name="T36" fmla="*/ 24 w 48"/>
                  <a:gd name="T37" fmla="*/ 59 h 65"/>
                  <a:gd name="T38" fmla="*/ 6 w 48"/>
                  <a:gd name="T39" fmla="*/ 41 h 65"/>
                  <a:gd name="T40" fmla="*/ 23 w 48"/>
                  <a:gd name="T41" fmla="*/ 24 h 65"/>
                  <a:gd name="T42" fmla="*/ 41 w 48"/>
                  <a:gd name="T43" fmla="*/ 41 h 65"/>
                  <a:gd name="T44" fmla="*/ 24 w 48"/>
                  <a:gd name="T45" fmla="*/ 5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8" h="65">
                    <a:moveTo>
                      <a:pt x="34" y="20"/>
                    </a:moveTo>
                    <a:cubicBezTo>
                      <a:pt x="41" y="11"/>
                      <a:pt x="41" y="11"/>
                      <a:pt x="41" y="11"/>
                    </a:cubicBezTo>
                    <a:cubicBezTo>
                      <a:pt x="32" y="0"/>
                      <a:pt x="32" y="0"/>
                      <a:pt x="32" y="0"/>
                    </a:cubicBezTo>
                    <a:cubicBezTo>
                      <a:pt x="16" y="0"/>
                      <a:pt x="16" y="0"/>
                      <a:pt x="16" y="0"/>
                    </a:cubicBezTo>
                    <a:cubicBezTo>
                      <a:pt x="7" y="11"/>
                      <a:pt x="7" y="11"/>
                      <a:pt x="7" y="11"/>
                    </a:cubicBezTo>
                    <a:cubicBezTo>
                      <a:pt x="14" y="19"/>
                      <a:pt x="14" y="19"/>
                      <a:pt x="14" y="19"/>
                    </a:cubicBezTo>
                    <a:cubicBezTo>
                      <a:pt x="6" y="23"/>
                      <a:pt x="0" y="32"/>
                      <a:pt x="0" y="42"/>
                    </a:cubicBezTo>
                    <a:cubicBezTo>
                      <a:pt x="0" y="55"/>
                      <a:pt x="11" y="65"/>
                      <a:pt x="24" y="65"/>
                    </a:cubicBezTo>
                    <a:cubicBezTo>
                      <a:pt x="37" y="65"/>
                      <a:pt x="48" y="54"/>
                      <a:pt x="48" y="41"/>
                    </a:cubicBezTo>
                    <a:cubicBezTo>
                      <a:pt x="48" y="31"/>
                      <a:pt x="42" y="23"/>
                      <a:pt x="34" y="20"/>
                    </a:cubicBezTo>
                    <a:close/>
                    <a:moveTo>
                      <a:pt x="29" y="3"/>
                    </a:moveTo>
                    <a:cubicBezTo>
                      <a:pt x="34" y="11"/>
                      <a:pt x="34" y="11"/>
                      <a:pt x="34" y="11"/>
                    </a:cubicBezTo>
                    <a:cubicBezTo>
                      <a:pt x="29" y="11"/>
                      <a:pt x="29" y="11"/>
                      <a:pt x="29" y="11"/>
                    </a:cubicBezTo>
                    <a:lnTo>
                      <a:pt x="29" y="3"/>
                    </a:lnTo>
                    <a:close/>
                    <a:moveTo>
                      <a:pt x="12" y="11"/>
                    </a:moveTo>
                    <a:cubicBezTo>
                      <a:pt x="17" y="10"/>
                      <a:pt x="17" y="10"/>
                      <a:pt x="17" y="10"/>
                    </a:cubicBezTo>
                    <a:cubicBezTo>
                      <a:pt x="18" y="18"/>
                      <a:pt x="18" y="18"/>
                      <a:pt x="18" y="18"/>
                    </a:cubicBezTo>
                    <a:lnTo>
                      <a:pt x="12" y="11"/>
                    </a:lnTo>
                    <a:close/>
                    <a:moveTo>
                      <a:pt x="24" y="59"/>
                    </a:moveTo>
                    <a:cubicBezTo>
                      <a:pt x="14" y="59"/>
                      <a:pt x="6" y="51"/>
                      <a:pt x="6" y="41"/>
                    </a:cubicBezTo>
                    <a:cubicBezTo>
                      <a:pt x="6" y="32"/>
                      <a:pt x="14" y="24"/>
                      <a:pt x="23" y="24"/>
                    </a:cubicBezTo>
                    <a:cubicBezTo>
                      <a:pt x="33" y="24"/>
                      <a:pt x="41" y="31"/>
                      <a:pt x="41" y="41"/>
                    </a:cubicBezTo>
                    <a:cubicBezTo>
                      <a:pt x="41" y="51"/>
                      <a:pt x="34" y="59"/>
                      <a:pt x="24" y="59"/>
                    </a:cubicBezTo>
                    <a:close/>
                  </a:path>
                </a:pathLst>
              </a:custGeom>
              <a:solidFill>
                <a:srgbClr val="39363A"/>
              </a:solidFill>
              <a:ln>
                <a:noFill/>
              </a:ln>
            </p:spPr>
            <p:txBody>
              <a:bodyPr anchor="ctr"/>
              <a:lstStyle/>
              <a:p>
                <a:pPr algn="ctr"/>
              </a:p>
            </p:txBody>
          </p:sp>
          <p:sp>
            <p:nvSpPr>
              <p:cNvPr id="55" name="任意多边形: 形状 54"/>
              <p:cNvSpPr/>
              <p:nvPr/>
            </p:nvSpPr>
            <p:spPr bwMode="auto">
              <a:xfrm>
                <a:off x="4614" y="791"/>
                <a:ext cx="102" cy="215"/>
              </a:xfrm>
              <a:custGeom>
                <a:avLst/>
                <a:gdLst>
                  <a:gd name="T0" fmla="*/ 0 w 52"/>
                  <a:gd name="T1" fmla="*/ 0 h 110"/>
                  <a:gd name="T2" fmla="*/ 2 w 52"/>
                  <a:gd name="T3" fmla="*/ 110 h 110"/>
                  <a:gd name="T4" fmla="*/ 51 w 52"/>
                  <a:gd name="T5" fmla="*/ 54 h 110"/>
                  <a:gd name="T6" fmla="*/ 0 w 52"/>
                  <a:gd name="T7" fmla="*/ 0 h 110"/>
                </a:gdLst>
                <a:ahLst/>
                <a:cxnLst>
                  <a:cxn ang="0">
                    <a:pos x="T0" y="T1"/>
                  </a:cxn>
                  <a:cxn ang="0">
                    <a:pos x="T2" y="T3"/>
                  </a:cxn>
                  <a:cxn ang="0">
                    <a:pos x="T4" y="T5"/>
                  </a:cxn>
                  <a:cxn ang="0">
                    <a:pos x="T6" y="T7"/>
                  </a:cxn>
                </a:cxnLst>
                <a:rect l="0" t="0" r="r" b="b"/>
                <a:pathLst>
                  <a:path w="52" h="110">
                    <a:moveTo>
                      <a:pt x="0" y="0"/>
                    </a:moveTo>
                    <a:cubicBezTo>
                      <a:pt x="2" y="110"/>
                      <a:pt x="2" y="110"/>
                      <a:pt x="2" y="110"/>
                    </a:cubicBezTo>
                    <a:cubicBezTo>
                      <a:pt x="30" y="107"/>
                      <a:pt x="52" y="83"/>
                      <a:pt x="51" y="54"/>
                    </a:cubicBezTo>
                    <a:cubicBezTo>
                      <a:pt x="51" y="25"/>
                      <a:pt x="28" y="2"/>
                      <a:pt x="0" y="0"/>
                    </a:cubicBezTo>
                    <a:close/>
                  </a:path>
                </a:pathLst>
              </a:custGeom>
              <a:solidFill>
                <a:srgbClr val="39363A"/>
              </a:solidFill>
              <a:ln>
                <a:noFill/>
              </a:ln>
            </p:spPr>
            <p:txBody>
              <a:bodyPr anchor="ctr"/>
              <a:lstStyle/>
              <a:p>
                <a:pPr algn="ctr"/>
              </a:p>
            </p:txBody>
          </p:sp>
          <p:sp>
            <p:nvSpPr>
              <p:cNvPr id="56" name="任意多边形: 形状 55"/>
              <p:cNvSpPr/>
              <p:nvPr/>
            </p:nvSpPr>
            <p:spPr bwMode="auto">
              <a:xfrm>
                <a:off x="4499" y="791"/>
                <a:ext cx="100" cy="106"/>
              </a:xfrm>
              <a:custGeom>
                <a:avLst/>
                <a:gdLst>
                  <a:gd name="T0" fmla="*/ 51 w 51"/>
                  <a:gd name="T1" fmla="*/ 53 h 54"/>
                  <a:gd name="T2" fmla="*/ 49 w 51"/>
                  <a:gd name="T3" fmla="*/ 0 h 54"/>
                  <a:gd name="T4" fmla="*/ 0 w 51"/>
                  <a:gd name="T5" fmla="*/ 54 h 54"/>
                  <a:gd name="T6" fmla="*/ 51 w 51"/>
                  <a:gd name="T7" fmla="*/ 53 h 54"/>
                </a:gdLst>
                <a:ahLst/>
                <a:cxnLst>
                  <a:cxn ang="0">
                    <a:pos x="T0" y="T1"/>
                  </a:cxn>
                  <a:cxn ang="0">
                    <a:pos x="T2" y="T3"/>
                  </a:cxn>
                  <a:cxn ang="0">
                    <a:pos x="T4" y="T5"/>
                  </a:cxn>
                  <a:cxn ang="0">
                    <a:pos x="T6" y="T7"/>
                  </a:cxn>
                </a:cxnLst>
                <a:rect l="0" t="0" r="r" b="b"/>
                <a:pathLst>
                  <a:path w="51" h="54">
                    <a:moveTo>
                      <a:pt x="51" y="53"/>
                    </a:moveTo>
                    <a:cubicBezTo>
                      <a:pt x="49" y="0"/>
                      <a:pt x="49" y="0"/>
                      <a:pt x="49" y="0"/>
                    </a:cubicBezTo>
                    <a:cubicBezTo>
                      <a:pt x="22" y="3"/>
                      <a:pt x="1" y="26"/>
                      <a:pt x="0" y="54"/>
                    </a:cubicBezTo>
                    <a:lnTo>
                      <a:pt x="51" y="53"/>
                    </a:lnTo>
                    <a:close/>
                  </a:path>
                </a:pathLst>
              </a:custGeom>
              <a:solidFill>
                <a:srgbClr val="39363A"/>
              </a:solidFill>
              <a:ln>
                <a:noFill/>
              </a:ln>
            </p:spPr>
            <p:txBody>
              <a:bodyPr anchor="ctr"/>
              <a:lstStyle/>
              <a:p>
                <a:pPr algn="ctr"/>
              </a:p>
            </p:txBody>
          </p:sp>
          <p:sp>
            <p:nvSpPr>
              <p:cNvPr id="57" name="任意多边形: 形状 56"/>
              <p:cNvSpPr/>
              <p:nvPr/>
            </p:nvSpPr>
            <p:spPr bwMode="auto">
              <a:xfrm>
                <a:off x="4501" y="912"/>
                <a:ext cx="100" cy="94"/>
              </a:xfrm>
              <a:custGeom>
                <a:avLst/>
                <a:gdLst>
                  <a:gd name="T0" fmla="*/ 0 w 51"/>
                  <a:gd name="T1" fmla="*/ 1 h 48"/>
                  <a:gd name="T2" fmla="*/ 51 w 51"/>
                  <a:gd name="T3" fmla="*/ 48 h 48"/>
                  <a:gd name="T4" fmla="*/ 50 w 51"/>
                  <a:gd name="T5" fmla="*/ 0 h 48"/>
                  <a:gd name="T6" fmla="*/ 0 w 51"/>
                  <a:gd name="T7" fmla="*/ 1 h 48"/>
                </a:gdLst>
                <a:ahLst/>
                <a:cxnLst>
                  <a:cxn ang="0">
                    <a:pos x="T0" y="T1"/>
                  </a:cxn>
                  <a:cxn ang="0">
                    <a:pos x="T2" y="T3"/>
                  </a:cxn>
                  <a:cxn ang="0">
                    <a:pos x="T4" y="T5"/>
                  </a:cxn>
                  <a:cxn ang="0">
                    <a:pos x="T6" y="T7"/>
                  </a:cxn>
                </a:cxnLst>
                <a:rect l="0" t="0" r="r" b="b"/>
                <a:pathLst>
                  <a:path w="51" h="48">
                    <a:moveTo>
                      <a:pt x="0" y="1"/>
                    </a:moveTo>
                    <a:cubicBezTo>
                      <a:pt x="4" y="27"/>
                      <a:pt x="25" y="46"/>
                      <a:pt x="51" y="48"/>
                    </a:cubicBezTo>
                    <a:cubicBezTo>
                      <a:pt x="50" y="0"/>
                      <a:pt x="50" y="0"/>
                      <a:pt x="50" y="0"/>
                    </a:cubicBezTo>
                    <a:lnTo>
                      <a:pt x="0" y="1"/>
                    </a:lnTo>
                    <a:close/>
                  </a:path>
                </a:pathLst>
              </a:custGeom>
              <a:solidFill>
                <a:srgbClr val="39363A"/>
              </a:solidFill>
              <a:ln>
                <a:noFill/>
              </a:ln>
            </p:spPr>
            <p:txBody>
              <a:bodyPr anchor="ctr"/>
              <a:lstStyle/>
              <a:p>
                <a:pPr algn="ctr"/>
              </a:p>
            </p:txBody>
          </p:sp>
          <p:sp>
            <p:nvSpPr>
              <p:cNvPr id="58" name="任意多边形: 形状 57"/>
              <p:cNvSpPr/>
              <p:nvPr/>
            </p:nvSpPr>
            <p:spPr bwMode="auto">
              <a:xfrm>
                <a:off x="4415" y="1943"/>
                <a:ext cx="37" cy="86"/>
              </a:xfrm>
              <a:custGeom>
                <a:avLst/>
                <a:gdLst>
                  <a:gd name="T0" fmla="*/ 19 w 19"/>
                  <a:gd name="T1" fmla="*/ 38 h 44"/>
                  <a:gd name="T2" fmla="*/ 13 w 19"/>
                  <a:gd name="T3" fmla="*/ 44 h 44"/>
                  <a:gd name="T4" fmla="*/ 7 w 19"/>
                  <a:gd name="T5" fmla="*/ 44 h 44"/>
                  <a:gd name="T6" fmla="*/ 1 w 19"/>
                  <a:gd name="T7" fmla="*/ 38 h 44"/>
                  <a:gd name="T8" fmla="*/ 0 w 19"/>
                  <a:gd name="T9" fmla="*/ 7 h 44"/>
                  <a:gd name="T10" fmla="*/ 6 w 19"/>
                  <a:gd name="T11" fmla="*/ 1 h 44"/>
                  <a:gd name="T12" fmla="*/ 12 w 19"/>
                  <a:gd name="T13" fmla="*/ 1 h 44"/>
                  <a:gd name="T14" fmla="*/ 19 w 19"/>
                  <a:gd name="T15" fmla="*/ 7 h 44"/>
                  <a:gd name="T16" fmla="*/ 19 w 19"/>
                  <a:gd name="T17"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4">
                    <a:moveTo>
                      <a:pt x="19" y="38"/>
                    </a:moveTo>
                    <a:cubicBezTo>
                      <a:pt x="19" y="41"/>
                      <a:pt x="17" y="44"/>
                      <a:pt x="13" y="44"/>
                    </a:cubicBezTo>
                    <a:cubicBezTo>
                      <a:pt x="7" y="44"/>
                      <a:pt x="7" y="44"/>
                      <a:pt x="7" y="44"/>
                    </a:cubicBezTo>
                    <a:cubicBezTo>
                      <a:pt x="4" y="44"/>
                      <a:pt x="1" y="42"/>
                      <a:pt x="1" y="38"/>
                    </a:cubicBezTo>
                    <a:cubicBezTo>
                      <a:pt x="0" y="7"/>
                      <a:pt x="0" y="7"/>
                      <a:pt x="0" y="7"/>
                    </a:cubicBezTo>
                    <a:cubicBezTo>
                      <a:pt x="0" y="4"/>
                      <a:pt x="3" y="1"/>
                      <a:pt x="6" y="1"/>
                    </a:cubicBezTo>
                    <a:cubicBezTo>
                      <a:pt x="12" y="1"/>
                      <a:pt x="12" y="1"/>
                      <a:pt x="12" y="1"/>
                    </a:cubicBezTo>
                    <a:cubicBezTo>
                      <a:pt x="16" y="0"/>
                      <a:pt x="19" y="3"/>
                      <a:pt x="19" y="7"/>
                    </a:cubicBezTo>
                    <a:lnTo>
                      <a:pt x="19" y="38"/>
                    </a:lnTo>
                    <a:close/>
                  </a:path>
                </a:pathLst>
              </a:custGeom>
              <a:solidFill>
                <a:srgbClr val="39363A"/>
              </a:solidFill>
              <a:ln>
                <a:noFill/>
              </a:ln>
            </p:spPr>
            <p:txBody>
              <a:bodyPr anchor="ctr"/>
              <a:lstStyle/>
              <a:p>
                <a:pPr algn="ctr"/>
              </a:p>
            </p:txBody>
          </p:sp>
          <p:sp>
            <p:nvSpPr>
              <p:cNvPr id="59" name="任意多边形: 形状 58"/>
              <p:cNvSpPr/>
              <p:nvPr/>
            </p:nvSpPr>
            <p:spPr bwMode="auto">
              <a:xfrm>
                <a:off x="4466" y="1919"/>
                <a:ext cx="39" cy="110"/>
              </a:xfrm>
              <a:custGeom>
                <a:avLst/>
                <a:gdLst>
                  <a:gd name="T0" fmla="*/ 20 w 20"/>
                  <a:gd name="T1" fmla="*/ 49 h 56"/>
                  <a:gd name="T2" fmla="*/ 14 w 20"/>
                  <a:gd name="T3" fmla="*/ 55 h 56"/>
                  <a:gd name="T4" fmla="*/ 7 w 20"/>
                  <a:gd name="T5" fmla="*/ 56 h 56"/>
                  <a:gd name="T6" fmla="*/ 1 w 20"/>
                  <a:gd name="T7" fmla="*/ 50 h 56"/>
                  <a:gd name="T8" fmla="*/ 0 w 20"/>
                  <a:gd name="T9" fmla="*/ 6 h 56"/>
                  <a:gd name="T10" fmla="*/ 6 w 20"/>
                  <a:gd name="T11" fmla="*/ 0 h 56"/>
                  <a:gd name="T12" fmla="*/ 13 w 20"/>
                  <a:gd name="T13" fmla="*/ 0 h 56"/>
                  <a:gd name="T14" fmla="*/ 19 w 20"/>
                  <a:gd name="T15" fmla="*/ 6 h 56"/>
                  <a:gd name="T16" fmla="*/ 20 w 20"/>
                  <a:gd name="T17"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56">
                    <a:moveTo>
                      <a:pt x="20" y="49"/>
                    </a:moveTo>
                    <a:cubicBezTo>
                      <a:pt x="20" y="53"/>
                      <a:pt x="17" y="55"/>
                      <a:pt x="14" y="55"/>
                    </a:cubicBezTo>
                    <a:cubicBezTo>
                      <a:pt x="7" y="56"/>
                      <a:pt x="7" y="56"/>
                      <a:pt x="7" y="56"/>
                    </a:cubicBezTo>
                    <a:cubicBezTo>
                      <a:pt x="4" y="56"/>
                      <a:pt x="1" y="53"/>
                      <a:pt x="1" y="50"/>
                    </a:cubicBezTo>
                    <a:cubicBezTo>
                      <a:pt x="0" y="6"/>
                      <a:pt x="0" y="6"/>
                      <a:pt x="0" y="6"/>
                    </a:cubicBezTo>
                    <a:cubicBezTo>
                      <a:pt x="0" y="3"/>
                      <a:pt x="3" y="0"/>
                      <a:pt x="6" y="0"/>
                    </a:cubicBezTo>
                    <a:cubicBezTo>
                      <a:pt x="13" y="0"/>
                      <a:pt x="13" y="0"/>
                      <a:pt x="13" y="0"/>
                    </a:cubicBezTo>
                    <a:cubicBezTo>
                      <a:pt x="16" y="0"/>
                      <a:pt x="19" y="2"/>
                      <a:pt x="19" y="6"/>
                    </a:cubicBezTo>
                    <a:lnTo>
                      <a:pt x="20" y="49"/>
                    </a:lnTo>
                    <a:close/>
                  </a:path>
                </a:pathLst>
              </a:custGeom>
              <a:solidFill>
                <a:srgbClr val="39363A"/>
              </a:solidFill>
              <a:ln>
                <a:noFill/>
              </a:ln>
            </p:spPr>
            <p:txBody>
              <a:bodyPr anchor="ctr"/>
              <a:lstStyle/>
              <a:p>
                <a:pPr algn="ctr"/>
              </a:p>
            </p:txBody>
          </p:sp>
          <p:sp>
            <p:nvSpPr>
              <p:cNvPr id="60" name="任意多边形: 形状 59"/>
              <p:cNvSpPr/>
              <p:nvPr/>
            </p:nvSpPr>
            <p:spPr bwMode="auto">
              <a:xfrm>
                <a:off x="4518" y="1888"/>
                <a:ext cx="40" cy="139"/>
              </a:xfrm>
              <a:custGeom>
                <a:avLst/>
                <a:gdLst>
                  <a:gd name="T0" fmla="*/ 20 w 20"/>
                  <a:gd name="T1" fmla="*/ 65 h 71"/>
                  <a:gd name="T2" fmla="*/ 14 w 20"/>
                  <a:gd name="T3" fmla="*/ 71 h 71"/>
                  <a:gd name="T4" fmla="*/ 7 w 20"/>
                  <a:gd name="T5" fmla="*/ 71 h 71"/>
                  <a:gd name="T6" fmla="*/ 1 w 20"/>
                  <a:gd name="T7" fmla="*/ 65 h 71"/>
                  <a:gd name="T8" fmla="*/ 0 w 20"/>
                  <a:gd name="T9" fmla="*/ 6 h 71"/>
                  <a:gd name="T10" fmla="*/ 6 w 20"/>
                  <a:gd name="T11" fmla="*/ 0 h 71"/>
                  <a:gd name="T12" fmla="*/ 12 w 20"/>
                  <a:gd name="T13" fmla="*/ 0 h 71"/>
                  <a:gd name="T14" fmla="*/ 18 w 20"/>
                  <a:gd name="T15" fmla="*/ 6 h 71"/>
                  <a:gd name="T16" fmla="*/ 20 w 20"/>
                  <a:gd name="T17"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71">
                    <a:moveTo>
                      <a:pt x="20" y="65"/>
                    </a:moveTo>
                    <a:cubicBezTo>
                      <a:pt x="20" y="68"/>
                      <a:pt x="17" y="71"/>
                      <a:pt x="14" y="71"/>
                    </a:cubicBezTo>
                    <a:cubicBezTo>
                      <a:pt x="7" y="71"/>
                      <a:pt x="7" y="71"/>
                      <a:pt x="7" y="71"/>
                    </a:cubicBezTo>
                    <a:cubicBezTo>
                      <a:pt x="4" y="71"/>
                      <a:pt x="1" y="68"/>
                      <a:pt x="1" y="65"/>
                    </a:cubicBezTo>
                    <a:cubicBezTo>
                      <a:pt x="0" y="6"/>
                      <a:pt x="0" y="6"/>
                      <a:pt x="0" y="6"/>
                    </a:cubicBezTo>
                    <a:cubicBezTo>
                      <a:pt x="0" y="3"/>
                      <a:pt x="2" y="0"/>
                      <a:pt x="6" y="0"/>
                    </a:cubicBezTo>
                    <a:cubicBezTo>
                      <a:pt x="12" y="0"/>
                      <a:pt x="12" y="0"/>
                      <a:pt x="12" y="0"/>
                    </a:cubicBezTo>
                    <a:cubicBezTo>
                      <a:pt x="15" y="0"/>
                      <a:pt x="18" y="2"/>
                      <a:pt x="18" y="6"/>
                    </a:cubicBezTo>
                    <a:lnTo>
                      <a:pt x="20" y="65"/>
                    </a:lnTo>
                    <a:close/>
                  </a:path>
                </a:pathLst>
              </a:custGeom>
              <a:solidFill>
                <a:srgbClr val="39363A"/>
              </a:solidFill>
              <a:ln>
                <a:noFill/>
              </a:ln>
            </p:spPr>
            <p:txBody>
              <a:bodyPr anchor="ctr"/>
              <a:lstStyle/>
              <a:p>
                <a:pPr algn="ctr"/>
              </a:p>
            </p:txBody>
          </p:sp>
          <p:sp>
            <p:nvSpPr>
              <p:cNvPr id="61" name="任意多边形: 形状 60"/>
              <p:cNvSpPr/>
              <p:nvPr/>
            </p:nvSpPr>
            <p:spPr bwMode="auto">
              <a:xfrm>
                <a:off x="4407" y="2041"/>
                <a:ext cx="209" cy="37"/>
              </a:xfrm>
              <a:custGeom>
                <a:avLst/>
                <a:gdLst>
                  <a:gd name="T0" fmla="*/ 7 w 107"/>
                  <a:gd name="T1" fmla="*/ 19 h 19"/>
                  <a:gd name="T2" fmla="*/ 1 w 107"/>
                  <a:gd name="T3" fmla="*/ 13 h 19"/>
                  <a:gd name="T4" fmla="*/ 0 w 107"/>
                  <a:gd name="T5" fmla="*/ 8 h 19"/>
                  <a:gd name="T6" fmla="*/ 6 w 107"/>
                  <a:gd name="T7" fmla="*/ 2 h 19"/>
                  <a:gd name="T8" fmla="*/ 100 w 107"/>
                  <a:gd name="T9" fmla="*/ 0 h 19"/>
                  <a:gd name="T10" fmla="*/ 106 w 107"/>
                  <a:gd name="T11" fmla="*/ 6 h 19"/>
                  <a:gd name="T12" fmla="*/ 107 w 107"/>
                  <a:gd name="T13" fmla="*/ 11 h 19"/>
                  <a:gd name="T14" fmla="*/ 101 w 107"/>
                  <a:gd name="T15" fmla="*/ 17 h 19"/>
                  <a:gd name="T16" fmla="*/ 7 w 107"/>
                  <a:gd name="T1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9">
                    <a:moveTo>
                      <a:pt x="7" y="19"/>
                    </a:moveTo>
                    <a:cubicBezTo>
                      <a:pt x="3" y="19"/>
                      <a:pt x="1" y="16"/>
                      <a:pt x="1" y="13"/>
                    </a:cubicBezTo>
                    <a:cubicBezTo>
                      <a:pt x="0" y="8"/>
                      <a:pt x="0" y="8"/>
                      <a:pt x="0" y="8"/>
                    </a:cubicBezTo>
                    <a:cubicBezTo>
                      <a:pt x="0" y="4"/>
                      <a:pt x="3" y="2"/>
                      <a:pt x="6" y="2"/>
                    </a:cubicBezTo>
                    <a:cubicBezTo>
                      <a:pt x="100" y="0"/>
                      <a:pt x="100" y="0"/>
                      <a:pt x="100" y="0"/>
                    </a:cubicBezTo>
                    <a:cubicBezTo>
                      <a:pt x="104" y="0"/>
                      <a:pt x="106" y="2"/>
                      <a:pt x="106" y="6"/>
                    </a:cubicBezTo>
                    <a:cubicBezTo>
                      <a:pt x="107" y="11"/>
                      <a:pt x="107" y="11"/>
                      <a:pt x="107" y="11"/>
                    </a:cubicBezTo>
                    <a:cubicBezTo>
                      <a:pt x="107" y="14"/>
                      <a:pt x="104" y="17"/>
                      <a:pt x="101" y="17"/>
                    </a:cubicBezTo>
                    <a:lnTo>
                      <a:pt x="7" y="19"/>
                    </a:lnTo>
                    <a:close/>
                  </a:path>
                </a:pathLst>
              </a:custGeom>
              <a:solidFill>
                <a:srgbClr val="39363A"/>
              </a:solidFill>
              <a:ln>
                <a:noFill/>
              </a:ln>
            </p:spPr>
            <p:txBody>
              <a:bodyPr anchor="ctr"/>
              <a:lstStyle/>
              <a:p>
                <a:pPr algn="ctr"/>
              </a:p>
            </p:txBody>
          </p:sp>
          <p:sp>
            <p:nvSpPr>
              <p:cNvPr id="62" name="任意多边形: 形状 61"/>
              <p:cNvSpPr/>
              <p:nvPr/>
            </p:nvSpPr>
            <p:spPr bwMode="auto">
              <a:xfrm>
                <a:off x="4567" y="1918"/>
                <a:ext cx="39" cy="109"/>
              </a:xfrm>
              <a:custGeom>
                <a:avLst/>
                <a:gdLst>
                  <a:gd name="T0" fmla="*/ 20 w 20"/>
                  <a:gd name="T1" fmla="*/ 49 h 56"/>
                  <a:gd name="T2" fmla="*/ 14 w 20"/>
                  <a:gd name="T3" fmla="*/ 55 h 56"/>
                  <a:gd name="T4" fmla="*/ 7 w 20"/>
                  <a:gd name="T5" fmla="*/ 55 h 56"/>
                  <a:gd name="T6" fmla="*/ 1 w 20"/>
                  <a:gd name="T7" fmla="*/ 50 h 56"/>
                  <a:gd name="T8" fmla="*/ 0 w 20"/>
                  <a:gd name="T9" fmla="*/ 6 h 56"/>
                  <a:gd name="T10" fmla="*/ 6 w 20"/>
                  <a:gd name="T11" fmla="*/ 0 h 56"/>
                  <a:gd name="T12" fmla="*/ 12 w 20"/>
                  <a:gd name="T13" fmla="*/ 0 h 56"/>
                  <a:gd name="T14" fmla="*/ 19 w 20"/>
                  <a:gd name="T15" fmla="*/ 6 h 56"/>
                  <a:gd name="T16" fmla="*/ 20 w 20"/>
                  <a:gd name="T17"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56">
                    <a:moveTo>
                      <a:pt x="20" y="49"/>
                    </a:moveTo>
                    <a:cubicBezTo>
                      <a:pt x="20" y="52"/>
                      <a:pt x="17" y="55"/>
                      <a:pt x="14" y="55"/>
                    </a:cubicBezTo>
                    <a:cubicBezTo>
                      <a:pt x="7" y="55"/>
                      <a:pt x="7" y="55"/>
                      <a:pt x="7" y="55"/>
                    </a:cubicBezTo>
                    <a:cubicBezTo>
                      <a:pt x="4" y="56"/>
                      <a:pt x="1" y="53"/>
                      <a:pt x="1" y="50"/>
                    </a:cubicBezTo>
                    <a:cubicBezTo>
                      <a:pt x="0" y="6"/>
                      <a:pt x="0" y="6"/>
                      <a:pt x="0" y="6"/>
                    </a:cubicBezTo>
                    <a:cubicBezTo>
                      <a:pt x="0" y="3"/>
                      <a:pt x="2" y="0"/>
                      <a:pt x="6" y="0"/>
                    </a:cubicBezTo>
                    <a:cubicBezTo>
                      <a:pt x="12" y="0"/>
                      <a:pt x="12" y="0"/>
                      <a:pt x="12" y="0"/>
                    </a:cubicBezTo>
                    <a:cubicBezTo>
                      <a:pt x="16" y="0"/>
                      <a:pt x="19" y="2"/>
                      <a:pt x="19" y="6"/>
                    </a:cubicBezTo>
                    <a:lnTo>
                      <a:pt x="20" y="49"/>
                    </a:lnTo>
                    <a:close/>
                  </a:path>
                </a:pathLst>
              </a:custGeom>
              <a:solidFill>
                <a:srgbClr val="39363A"/>
              </a:solidFill>
              <a:ln>
                <a:noFill/>
              </a:ln>
            </p:spPr>
            <p:txBody>
              <a:bodyPr anchor="ctr"/>
              <a:lstStyle/>
              <a:p>
                <a:pPr algn="ctr"/>
              </a:p>
            </p:txBody>
          </p:sp>
          <p:sp>
            <p:nvSpPr>
              <p:cNvPr id="63" name="任意多边形: 形状 62"/>
              <p:cNvSpPr/>
              <p:nvPr/>
            </p:nvSpPr>
            <p:spPr bwMode="auto">
              <a:xfrm>
                <a:off x="3936" y="2381"/>
                <a:ext cx="21" cy="49"/>
              </a:xfrm>
              <a:custGeom>
                <a:avLst/>
                <a:gdLst>
                  <a:gd name="T0" fmla="*/ 11 w 11"/>
                  <a:gd name="T1" fmla="*/ 22 h 25"/>
                  <a:gd name="T2" fmla="*/ 8 w 11"/>
                  <a:gd name="T3" fmla="*/ 25 h 25"/>
                  <a:gd name="T4" fmla="*/ 4 w 11"/>
                  <a:gd name="T5" fmla="*/ 25 h 25"/>
                  <a:gd name="T6" fmla="*/ 0 w 11"/>
                  <a:gd name="T7" fmla="*/ 22 h 25"/>
                  <a:gd name="T8" fmla="*/ 0 w 11"/>
                  <a:gd name="T9" fmla="*/ 4 h 25"/>
                  <a:gd name="T10" fmla="*/ 3 w 11"/>
                  <a:gd name="T11" fmla="*/ 0 h 25"/>
                  <a:gd name="T12" fmla="*/ 7 w 11"/>
                  <a:gd name="T13" fmla="*/ 0 h 25"/>
                  <a:gd name="T14" fmla="*/ 11 w 11"/>
                  <a:gd name="T15" fmla="*/ 3 h 25"/>
                  <a:gd name="T16" fmla="*/ 11 w 11"/>
                  <a:gd name="T17"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5">
                    <a:moveTo>
                      <a:pt x="11" y="22"/>
                    </a:moveTo>
                    <a:cubicBezTo>
                      <a:pt x="11" y="24"/>
                      <a:pt x="9" y="25"/>
                      <a:pt x="8" y="25"/>
                    </a:cubicBezTo>
                    <a:cubicBezTo>
                      <a:pt x="4" y="25"/>
                      <a:pt x="4" y="25"/>
                      <a:pt x="4" y="25"/>
                    </a:cubicBezTo>
                    <a:cubicBezTo>
                      <a:pt x="2" y="25"/>
                      <a:pt x="0" y="24"/>
                      <a:pt x="0" y="22"/>
                    </a:cubicBezTo>
                    <a:cubicBezTo>
                      <a:pt x="0" y="4"/>
                      <a:pt x="0" y="4"/>
                      <a:pt x="0" y="4"/>
                    </a:cubicBezTo>
                    <a:cubicBezTo>
                      <a:pt x="0" y="2"/>
                      <a:pt x="1" y="0"/>
                      <a:pt x="3" y="0"/>
                    </a:cubicBezTo>
                    <a:cubicBezTo>
                      <a:pt x="7" y="0"/>
                      <a:pt x="7" y="0"/>
                      <a:pt x="7" y="0"/>
                    </a:cubicBezTo>
                    <a:cubicBezTo>
                      <a:pt x="9" y="0"/>
                      <a:pt x="11" y="1"/>
                      <a:pt x="11" y="3"/>
                    </a:cubicBezTo>
                    <a:lnTo>
                      <a:pt x="11" y="22"/>
                    </a:lnTo>
                    <a:close/>
                  </a:path>
                </a:pathLst>
              </a:custGeom>
              <a:solidFill>
                <a:srgbClr val="39363A"/>
              </a:solidFill>
              <a:ln>
                <a:noFill/>
              </a:ln>
            </p:spPr>
            <p:txBody>
              <a:bodyPr anchor="ctr"/>
              <a:lstStyle/>
              <a:p>
                <a:pPr algn="ctr"/>
              </a:p>
            </p:txBody>
          </p:sp>
          <p:sp>
            <p:nvSpPr>
              <p:cNvPr id="64" name="任意多边形: 形状 63"/>
              <p:cNvSpPr/>
              <p:nvPr/>
            </p:nvSpPr>
            <p:spPr bwMode="auto">
              <a:xfrm>
                <a:off x="3965" y="2365"/>
                <a:ext cx="22" cy="65"/>
              </a:xfrm>
              <a:custGeom>
                <a:avLst/>
                <a:gdLst>
                  <a:gd name="T0" fmla="*/ 11 w 11"/>
                  <a:gd name="T1" fmla="*/ 29 h 33"/>
                  <a:gd name="T2" fmla="*/ 8 w 11"/>
                  <a:gd name="T3" fmla="*/ 33 h 33"/>
                  <a:gd name="T4" fmla="*/ 4 w 11"/>
                  <a:gd name="T5" fmla="*/ 33 h 33"/>
                  <a:gd name="T6" fmla="*/ 0 w 11"/>
                  <a:gd name="T7" fmla="*/ 29 h 33"/>
                  <a:gd name="T8" fmla="*/ 0 w 11"/>
                  <a:gd name="T9" fmla="*/ 4 h 33"/>
                  <a:gd name="T10" fmla="*/ 3 w 11"/>
                  <a:gd name="T11" fmla="*/ 0 h 33"/>
                  <a:gd name="T12" fmla="*/ 7 w 11"/>
                  <a:gd name="T13" fmla="*/ 0 h 33"/>
                  <a:gd name="T14" fmla="*/ 11 w 11"/>
                  <a:gd name="T15" fmla="*/ 4 h 33"/>
                  <a:gd name="T16" fmla="*/ 11 w 11"/>
                  <a:gd name="T1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33">
                    <a:moveTo>
                      <a:pt x="11" y="29"/>
                    </a:moveTo>
                    <a:cubicBezTo>
                      <a:pt x="11" y="31"/>
                      <a:pt x="10" y="33"/>
                      <a:pt x="8" y="33"/>
                    </a:cubicBezTo>
                    <a:cubicBezTo>
                      <a:pt x="4" y="33"/>
                      <a:pt x="4" y="33"/>
                      <a:pt x="4" y="33"/>
                    </a:cubicBezTo>
                    <a:cubicBezTo>
                      <a:pt x="2" y="33"/>
                      <a:pt x="0" y="31"/>
                      <a:pt x="0" y="29"/>
                    </a:cubicBezTo>
                    <a:cubicBezTo>
                      <a:pt x="0" y="4"/>
                      <a:pt x="0" y="4"/>
                      <a:pt x="0" y="4"/>
                    </a:cubicBezTo>
                    <a:cubicBezTo>
                      <a:pt x="0" y="2"/>
                      <a:pt x="1" y="1"/>
                      <a:pt x="3" y="0"/>
                    </a:cubicBezTo>
                    <a:cubicBezTo>
                      <a:pt x="7" y="0"/>
                      <a:pt x="7" y="0"/>
                      <a:pt x="7" y="0"/>
                    </a:cubicBezTo>
                    <a:cubicBezTo>
                      <a:pt x="9" y="0"/>
                      <a:pt x="11" y="2"/>
                      <a:pt x="11" y="4"/>
                    </a:cubicBezTo>
                    <a:lnTo>
                      <a:pt x="11" y="29"/>
                    </a:lnTo>
                    <a:close/>
                  </a:path>
                </a:pathLst>
              </a:custGeom>
              <a:solidFill>
                <a:srgbClr val="39363A"/>
              </a:solidFill>
              <a:ln>
                <a:noFill/>
              </a:ln>
            </p:spPr>
            <p:txBody>
              <a:bodyPr anchor="ctr"/>
              <a:lstStyle/>
              <a:p>
                <a:pPr algn="ctr"/>
              </a:p>
            </p:txBody>
          </p:sp>
          <p:sp>
            <p:nvSpPr>
              <p:cNvPr id="65" name="任意多边形: 形状 64"/>
              <p:cNvSpPr/>
              <p:nvPr/>
            </p:nvSpPr>
            <p:spPr bwMode="auto">
              <a:xfrm>
                <a:off x="3994" y="2348"/>
                <a:ext cx="24" cy="82"/>
              </a:xfrm>
              <a:custGeom>
                <a:avLst/>
                <a:gdLst>
                  <a:gd name="T0" fmla="*/ 12 w 12"/>
                  <a:gd name="T1" fmla="*/ 38 h 42"/>
                  <a:gd name="T2" fmla="*/ 9 w 12"/>
                  <a:gd name="T3" fmla="*/ 42 h 42"/>
                  <a:gd name="T4" fmla="*/ 5 w 12"/>
                  <a:gd name="T5" fmla="*/ 42 h 42"/>
                  <a:gd name="T6" fmla="*/ 1 w 12"/>
                  <a:gd name="T7" fmla="*/ 38 h 42"/>
                  <a:gd name="T8" fmla="*/ 0 w 12"/>
                  <a:gd name="T9" fmla="*/ 4 h 42"/>
                  <a:gd name="T10" fmla="*/ 4 w 12"/>
                  <a:gd name="T11" fmla="*/ 0 h 42"/>
                  <a:gd name="T12" fmla="*/ 8 w 12"/>
                  <a:gd name="T13" fmla="*/ 0 h 42"/>
                  <a:gd name="T14" fmla="*/ 11 w 12"/>
                  <a:gd name="T15" fmla="*/ 3 h 42"/>
                  <a:gd name="T16" fmla="*/ 12 w 12"/>
                  <a:gd name="T17"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42">
                    <a:moveTo>
                      <a:pt x="12" y="38"/>
                    </a:moveTo>
                    <a:cubicBezTo>
                      <a:pt x="12" y="40"/>
                      <a:pt x="11" y="41"/>
                      <a:pt x="9" y="42"/>
                    </a:cubicBezTo>
                    <a:cubicBezTo>
                      <a:pt x="5" y="42"/>
                      <a:pt x="5" y="42"/>
                      <a:pt x="5" y="42"/>
                    </a:cubicBezTo>
                    <a:cubicBezTo>
                      <a:pt x="3" y="42"/>
                      <a:pt x="1" y="40"/>
                      <a:pt x="1" y="38"/>
                    </a:cubicBezTo>
                    <a:cubicBezTo>
                      <a:pt x="0" y="4"/>
                      <a:pt x="0" y="4"/>
                      <a:pt x="0" y="4"/>
                    </a:cubicBezTo>
                    <a:cubicBezTo>
                      <a:pt x="0" y="2"/>
                      <a:pt x="2" y="0"/>
                      <a:pt x="4" y="0"/>
                    </a:cubicBezTo>
                    <a:cubicBezTo>
                      <a:pt x="8" y="0"/>
                      <a:pt x="8" y="0"/>
                      <a:pt x="8" y="0"/>
                    </a:cubicBezTo>
                    <a:cubicBezTo>
                      <a:pt x="10" y="0"/>
                      <a:pt x="11" y="1"/>
                      <a:pt x="11" y="3"/>
                    </a:cubicBezTo>
                    <a:lnTo>
                      <a:pt x="12" y="38"/>
                    </a:lnTo>
                    <a:close/>
                  </a:path>
                </a:pathLst>
              </a:custGeom>
              <a:solidFill>
                <a:srgbClr val="39363A"/>
              </a:solidFill>
              <a:ln>
                <a:noFill/>
              </a:ln>
            </p:spPr>
            <p:txBody>
              <a:bodyPr anchor="ctr"/>
              <a:lstStyle/>
              <a:p>
                <a:pPr algn="ctr"/>
              </a:p>
            </p:txBody>
          </p:sp>
          <p:sp>
            <p:nvSpPr>
              <p:cNvPr id="66" name="任意多边形: 形状 65"/>
              <p:cNvSpPr/>
              <p:nvPr/>
            </p:nvSpPr>
            <p:spPr bwMode="auto">
              <a:xfrm>
                <a:off x="3932" y="2436"/>
                <a:ext cx="121" cy="23"/>
              </a:xfrm>
              <a:custGeom>
                <a:avLst/>
                <a:gdLst>
                  <a:gd name="T0" fmla="*/ 3 w 62"/>
                  <a:gd name="T1" fmla="*/ 12 h 12"/>
                  <a:gd name="T2" fmla="*/ 0 w 62"/>
                  <a:gd name="T3" fmla="*/ 8 h 12"/>
                  <a:gd name="T4" fmla="*/ 0 w 62"/>
                  <a:gd name="T5" fmla="*/ 5 h 12"/>
                  <a:gd name="T6" fmla="*/ 3 w 62"/>
                  <a:gd name="T7" fmla="*/ 2 h 12"/>
                  <a:gd name="T8" fmla="*/ 58 w 62"/>
                  <a:gd name="T9" fmla="*/ 0 h 12"/>
                  <a:gd name="T10" fmla="*/ 61 w 62"/>
                  <a:gd name="T11" fmla="*/ 4 h 12"/>
                  <a:gd name="T12" fmla="*/ 62 w 62"/>
                  <a:gd name="T13" fmla="*/ 7 h 12"/>
                  <a:gd name="T14" fmla="*/ 58 w 62"/>
                  <a:gd name="T15" fmla="*/ 11 h 12"/>
                  <a:gd name="T16" fmla="*/ 3 w 62"/>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 h="12">
                    <a:moveTo>
                      <a:pt x="3" y="12"/>
                    </a:moveTo>
                    <a:cubicBezTo>
                      <a:pt x="1" y="12"/>
                      <a:pt x="0" y="10"/>
                      <a:pt x="0" y="8"/>
                    </a:cubicBezTo>
                    <a:cubicBezTo>
                      <a:pt x="0" y="5"/>
                      <a:pt x="0" y="5"/>
                      <a:pt x="0" y="5"/>
                    </a:cubicBezTo>
                    <a:cubicBezTo>
                      <a:pt x="0" y="3"/>
                      <a:pt x="1" y="2"/>
                      <a:pt x="3" y="2"/>
                    </a:cubicBezTo>
                    <a:cubicBezTo>
                      <a:pt x="58" y="0"/>
                      <a:pt x="58" y="0"/>
                      <a:pt x="58" y="0"/>
                    </a:cubicBezTo>
                    <a:cubicBezTo>
                      <a:pt x="60" y="0"/>
                      <a:pt x="61" y="2"/>
                      <a:pt x="61" y="4"/>
                    </a:cubicBezTo>
                    <a:cubicBezTo>
                      <a:pt x="62" y="7"/>
                      <a:pt x="62" y="7"/>
                      <a:pt x="62" y="7"/>
                    </a:cubicBezTo>
                    <a:cubicBezTo>
                      <a:pt x="62" y="9"/>
                      <a:pt x="60" y="11"/>
                      <a:pt x="58" y="11"/>
                    </a:cubicBezTo>
                    <a:lnTo>
                      <a:pt x="3" y="12"/>
                    </a:lnTo>
                    <a:close/>
                  </a:path>
                </a:pathLst>
              </a:custGeom>
              <a:solidFill>
                <a:srgbClr val="39363A"/>
              </a:solidFill>
              <a:ln>
                <a:noFill/>
              </a:ln>
            </p:spPr>
            <p:txBody>
              <a:bodyPr anchor="ctr"/>
              <a:lstStyle/>
              <a:p>
                <a:pPr algn="ctr"/>
              </a:p>
            </p:txBody>
          </p:sp>
          <p:sp>
            <p:nvSpPr>
              <p:cNvPr id="67" name="任意多边形: 形状 66"/>
              <p:cNvSpPr/>
              <p:nvPr/>
            </p:nvSpPr>
            <p:spPr bwMode="auto">
              <a:xfrm>
                <a:off x="4024" y="2365"/>
                <a:ext cx="23" cy="63"/>
              </a:xfrm>
              <a:custGeom>
                <a:avLst/>
                <a:gdLst>
                  <a:gd name="T0" fmla="*/ 12 w 12"/>
                  <a:gd name="T1" fmla="*/ 29 h 32"/>
                  <a:gd name="T2" fmla="*/ 8 w 12"/>
                  <a:gd name="T3" fmla="*/ 32 h 32"/>
                  <a:gd name="T4" fmla="*/ 4 w 12"/>
                  <a:gd name="T5" fmla="*/ 32 h 32"/>
                  <a:gd name="T6" fmla="*/ 1 w 12"/>
                  <a:gd name="T7" fmla="*/ 29 h 32"/>
                  <a:gd name="T8" fmla="*/ 0 w 12"/>
                  <a:gd name="T9" fmla="*/ 3 h 32"/>
                  <a:gd name="T10" fmla="*/ 4 w 12"/>
                  <a:gd name="T11" fmla="*/ 0 h 32"/>
                  <a:gd name="T12" fmla="*/ 7 w 12"/>
                  <a:gd name="T13" fmla="*/ 0 h 32"/>
                  <a:gd name="T14" fmla="*/ 11 w 12"/>
                  <a:gd name="T15" fmla="*/ 3 h 32"/>
                  <a:gd name="T16" fmla="*/ 12 w 12"/>
                  <a:gd name="T17" fmla="*/ 2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32">
                    <a:moveTo>
                      <a:pt x="12" y="29"/>
                    </a:moveTo>
                    <a:cubicBezTo>
                      <a:pt x="12" y="31"/>
                      <a:pt x="10" y="32"/>
                      <a:pt x="8" y="32"/>
                    </a:cubicBezTo>
                    <a:cubicBezTo>
                      <a:pt x="4" y="32"/>
                      <a:pt x="4" y="32"/>
                      <a:pt x="4" y="32"/>
                    </a:cubicBezTo>
                    <a:cubicBezTo>
                      <a:pt x="2" y="32"/>
                      <a:pt x="1" y="31"/>
                      <a:pt x="1" y="29"/>
                    </a:cubicBezTo>
                    <a:cubicBezTo>
                      <a:pt x="0" y="3"/>
                      <a:pt x="0" y="3"/>
                      <a:pt x="0" y="3"/>
                    </a:cubicBezTo>
                    <a:cubicBezTo>
                      <a:pt x="0" y="2"/>
                      <a:pt x="2" y="0"/>
                      <a:pt x="4" y="0"/>
                    </a:cubicBezTo>
                    <a:cubicBezTo>
                      <a:pt x="7" y="0"/>
                      <a:pt x="7" y="0"/>
                      <a:pt x="7" y="0"/>
                    </a:cubicBezTo>
                    <a:cubicBezTo>
                      <a:pt x="9" y="0"/>
                      <a:pt x="11" y="1"/>
                      <a:pt x="11" y="3"/>
                    </a:cubicBezTo>
                    <a:lnTo>
                      <a:pt x="12" y="29"/>
                    </a:lnTo>
                    <a:close/>
                  </a:path>
                </a:pathLst>
              </a:custGeom>
              <a:solidFill>
                <a:srgbClr val="39363A"/>
              </a:solidFill>
              <a:ln>
                <a:noFill/>
              </a:ln>
            </p:spPr>
            <p:txBody>
              <a:bodyPr anchor="ctr"/>
              <a:lstStyle/>
              <a:p>
                <a:pPr algn="ctr"/>
              </a:p>
            </p:txBody>
          </p:sp>
          <p:sp>
            <p:nvSpPr>
              <p:cNvPr id="68" name="任意多边形: 形状 67"/>
              <p:cNvSpPr/>
              <p:nvPr/>
            </p:nvSpPr>
            <p:spPr bwMode="auto">
              <a:xfrm>
                <a:off x="4235" y="1296"/>
                <a:ext cx="21" cy="41"/>
              </a:xfrm>
              <a:custGeom>
                <a:avLst/>
                <a:gdLst>
                  <a:gd name="T0" fmla="*/ 10 w 11"/>
                  <a:gd name="T1" fmla="*/ 19 h 21"/>
                  <a:gd name="T2" fmla="*/ 6 w 11"/>
                  <a:gd name="T3" fmla="*/ 21 h 21"/>
                  <a:gd name="T4" fmla="*/ 3 w 11"/>
                  <a:gd name="T5" fmla="*/ 21 h 21"/>
                  <a:gd name="T6" fmla="*/ 0 w 11"/>
                  <a:gd name="T7" fmla="*/ 18 h 21"/>
                  <a:gd name="T8" fmla="*/ 1 w 11"/>
                  <a:gd name="T9" fmla="*/ 3 h 21"/>
                  <a:gd name="T10" fmla="*/ 5 w 11"/>
                  <a:gd name="T11" fmla="*/ 0 h 21"/>
                  <a:gd name="T12" fmla="*/ 8 w 11"/>
                  <a:gd name="T13" fmla="*/ 0 h 21"/>
                  <a:gd name="T14" fmla="*/ 11 w 11"/>
                  <a:gd name="T15" fmla="*/ 3 h 21"/>
                  <a:gd name="T16" fmla="*/ 10 w 11"/>
                  <a:gd name="T17"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1">
                    <a:moveTo>
                      <a:pt x="10" y="19"/>
                    </a:moveTo>
                    <a:cubicBezTo>
                      <a:pt x="9" y="20"/>
                      <a:pt x="8" y="21"/>
                      <a:pt x="6" y="21"/>
                    </a:cubicBezTo>
                    <a:cubicBezTo>
                      <a:pt x="3" y="21"/>
                      <a:pt x="3" y="21"/>
                      <a:pt x="3" y="21"/>
                    </a:cubicBezTo>
                    <a:cubicBezTo>
                      <a:pt x="2" y="21"/>
                      <a:pt x="0" y="20"/>
                      <a:pt x="0" y="18"/>
                    </a:cubicBezTo>
                    <a:cubicBezTo>
                      <a:pt x="1" y="3"/>
                      <a:pt x="1" y="3"/>
                      <a:pt x="1" y="3"/>
                    </a:cubicBezTo>
                    <a:cubicBezTo>
                      <a:pt x="2" y="1"/>
                      <a:pt x="3" y="0"/>
                      <a:pt x="5" y="0"/>
                    </a:cubicBezTo>
                    <a:cubicBezTo>
                      <a:pt x="8" y="0"/>
                      <a:pt x="8" y="0"/>
                      <a:pt x="8" y="0"/>
                    </a:cubicBezTo>
                    <a:cubicBezTo>
                      <a:pt x="9" y="0"/>
                      <a:pt x="11" y="2"/>
                      <a:pt x="11" y="3"/>
                    </a:cubicBezTo>
                    <a:lnTo>
                      <a:pt x="10" y="19"/>
                    </a:lnTo>
                    <a:close/>
                  </a:path>
                </a:pathLst>
              </a:custGeom>
              <a:solidFill>
                <a:srgbClr val="39363A"/>
              </a:solidFill>
              <a:ln>
                <a:noFill/>
              </a:ln>
            </p:spPr>
            <p:txBody>
              <a:bodyPr anchor="ctr"/>
              <a:lstStyle/>
              <a:p>
                <a:pPr algn="ctr"/>
              </a:p>
            </p:txBody>
          </p:sp>
          <p:sp>
            <p:nvSpPr>
              <p:cNvPr id="69" name="任意多边形: 形状 68"/>
              <p:cNvSpPr/>
              <p:nvPr/>
            </p:nvSpPr>
            <p:spPr bwMode="auto">
              <a:xfrm>
                <a:off x="4260" y="1286"/>
                <a:ext cx="22" cy="53"/>
              </a:xfrm>
              <a:custGeom>
                <a:avLst/>
                <a:gdLst>
                  <a:gd name="T0" fmla="*/ 9 w 11"/>
                  <a:gd name="T1" fmla="*/ 24 h 27"/>
                  <a:gd name="T2" fmla="*/ 6 w 11"/>
                  <a:gd name="T3" fmla="*/ 27 h 27"/>
                  <a:gd name="T4" fmla="*/ 3 w 11"/>
                  <a:gd name="T5" fmla="*/ 27 h 27"/>
                  <a:gd name="T6" fmla="*/ 0 w 11"/>
                  <a:gd name="T7" fmla="*/ 24 h 27"/>
                  <a:gd name="T8" fmla="*/ 2 w 11"/>
                  <a:gd name="T9" fmla="*/ 3 h 27"/>
                  <a:gd name="T10" fmla="*/ 5 w 11"/>
                  <a:gd name="T11" fmla="*/ 0 h 27"/>
                  <a:gd name="T12" fmla="*/ 8 w 11"/>
                  <a:gd name="T13" fmla="*/ 0 h 27"/>
                  <a:gd name="T14" fmla="*/ 11 w 11"/>
                  <a:gd name="T15" fmla="*/ 3 h 27"/>
                  <a:gd name="T16" fmla="*/ 9 w 11"/>
                  <a:gd name="T1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7">
                    <a:moveTo>
                      <a:pt x="9" y="24"/>
                    </a:moveTo>
                    <a:cubicBezTo>
                      <a:pt x="9" y="26"/>
                      <a:pt x="8" y="27"/>
                      <a:pt x="6" y="27"/>
                    </a:cubicBezTo>
                    <a:cubicBezTo>
                      <a:pt x="3" y="27"/>
                      <a:pt x="3" y="27"/>
                      <a:pt x="3" y="27"/>
                    </a:cubicBezTo>
                    <a:cubicBezTo>
                      <a:pt x="1" y="27"/>
                      <a:pt x="0" y="25"/>
                      <a:pt x="0" y="24"/>
                    </a:cubicBezTo>
                    <a:cubicBezTo>
                      <a:pt x="2" y="3"/>
                      <a:pt x="2" y="3"/>
                      <a:pt x="2" y="3"/>
                    </a:cubicBezTo>
                    <a:cubicBezTo>
                      <a:pt x="2" y="1"/>
                      <a:pt x="3" y="0"/>
                      <a:pt x="5" y="0"/>
                    </a:cubicBezTo>
                    <a:cubicBezTo>
                      <a:pt x="8" y="0"/>
                      <a:pt x="8" y="0"/>
                      <a:pt x="8" y="0"/>
                    </a:cubicBezTo>
                    <a:cubicBezTo>
                      <a:pt x="10" y="0"/>
                      <a:pt x="11" y="2"/>
                      <a:pt x="11" y="3"/>
                    </a:cubicBezTo>
                    <a:lnTo>
                      <a:pt x="9" y="24"/>
                    </a:lnTo>
                    <a:close/>
                  </a:path>
                </a:pathLst>
              </a:custGeom>
              <a:solidFill>
                <a:srgbClr val="39363A"/>
              </a:solidFill>
              <a:ln>
                <a:noFill/>
              </a:ln>
            </p:spPr>
            <p:txBody>
              <a:bodyPr anchor="ctr"/>
              <a:lstStyle/>
              <a:p>
                <a:pPr algn="ctr"/>
              </a:p>
            </p:txBody>
          </p:sp>
          <p:sp>
            <p:nvSpPr>
              <p:cNvPr id="70" name="任意多边形: 形状 69"/>
              <p:cNvSpPr/>
              <p:nvPr/>
            </p:nvSpPr>
            <p:spPr bwMode="auto">
              <a:xfrm>
                <a:off x="4286" y="1272"/>
                <a:ext cx="21" cy="69"/>
              </a:xfrm>
              <a:custGeom>
                <a:avLst/>
                <a:gdLst>
                  <a:gd name="T0" fmla="*/ 9 w 11"/>
                  <a:gd name="T1" fmla="*/ 32 h 35"/>
                  <a:gd name="T2" fmla="*/ 6 w 11"/>
                  <a:gd name="T3" fmla="*/ 35 h 35"/>
                  <a:gd name="T4" fmla="*/ 3 w 11"/>
                  <a:gd name="T5" fmla="*/ 35 h 35"/>
                  <a:gd name="T6" fmla="*/ 0 w 11"/>
                  <a:gd name="T7" fmla="*/ 32 h 35"/>
                  <a:gd name="T8" fmla="*/ 2 w 11"/>
                  <a:gd name="T9" fmla="*/ 3 h 35"/>
                  <a:gd name="T10" fmla="*/ 5 w 11"/>
                  <a:gd name="T11" fmla="*/ 0 h 35"/>
                  <a:gd name="T12" fmla="*/ 8 w 11"/>
                  <a:gd name="T13" fmla="*/ 0 h 35"/>
                  <a:gd name="T14" fmla="*/ 11 w 11"/>
                  <a:gd name="T15" fmla="*/ 3 h 35"/>
                  <a:gd name="T16" fmla="*/ 9 w 11"/>
                  <a:gd name="T17"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35">
                    <a:moveTo>
                      <a:pt x="9" y="32"/>
                    </a:moveTo>
                    <a:cubicBezTo>
                      <a:pt x="9" y="34"/>
                      <a:pt x="8" y="35"/>
                      <a:pt x="6" y="35"/>
                    </a:cubicBezTo>
                    <a:cubicBezTo>
                      <a:pt x="3" y="35"/>
                      <a:pt x="3" y="35"/>
                      <a:pt x="3" y="35"/>
                    </a:cubicBezTo>
                    <a:cubicBezTo>
                      <a:pt x="1" y="35"/>
                      <a:pt x="0" y="33"/>
                      <a:pt x="0" y="32"/>
                    </a:cubicBezTo>
                    <a:cubicBezTo>
                      <a:pt x="2" y="3"/>
                      <a:pt x="2" y="3"/>
                      <a:pt x="2" y="3"/>
                    </a:cubicBezTo>
                    <a:cubicBezTo>
                      <a:pt x="2" y="1"/>
                      <a:pt x="4" y="0"/>
                      <a:pt x="5" y="0"/>
                    </a:cubicBezTo>
                    <a:cubicBezTo>
                      <a:pt x="8" y="0"/>
                      <a:pt x="8" y="0"/>
                      <a:pt x="8" y="0"/>
                    </a:cubicBezTo>
                    <a:cubicBezTo>
                      <a:pt x="10" y="0"/>
                      <a:pt x="11" y="2"/>
                      <a:pt x="11" y="3"/>
                    </a:cubicBezTo>
                    <a:lnTo>
                      <a:pt x="9" y="32"/>
                    </a:lnTo>
                    <a:close/>
                  </a:path>
                </a:pathLst>
              </a:custGeom>
              <a:solidFill>
                <a:srgbClr val="39363A"/>
              </a:solidFill>
              <a:ln>
                <a:noFill/>
              </a:ln>
            </p:spPr>
            <p:txBody>
              <a:bodyPr anchor="ctr"/>
              <a:lstStyle/>
              <a:p>
                <a:pPr algn="ctr"/>
              </a:p>
            </p:txBody>
          </p:sp>
          <p:sp>
            <p:nvSpPr>
              <p:cNvPr id="71" name="任意多边形: 形状 70"/>
              <p:cNvSpPr/>
              <p:nvPr/>
            </p:nvSpPr>
            <p:spPr bwMode="auto">
              <a:xfrm>
                <a:off x="4229" y="1343"/>
                <a:ext cx="102" cy="23"/>
              </a:xfrm>
              <a:custGeom>
                <a:avLst/>
                <a:gdLst>
                  <a:gd name="T0" fmla="*/ 3 w 52"/>
                  <a:gd name="T1" fmla="*/ 9 h 12"/>
                  <a:gd name="T2" fmla="*/ 0 w 52"/>
                  <a:gd name="T3" fmla="*/ 6 h 12"/>
                  <a:gd name="T4" fmla="*/ 1 w 52"/>
                  <a:gd name="T5" fmla="*/ 3 h 12"/>
                  <a:gd name="T6" fmla="*/ 4 w 52"/>
                  <a:gd name="T7" fmla="*/ 1 h 12"/>
                  <a:gd name="T8" fmla="*/ 49 w 52"/>
                  <a:gd name="T9" fmla="*/ 3 h 12"/>
                  <a:gd name="T10" fmla="*/ 52 w 52"/>
                  <a:gd name="T11" fmla="*/ 7 h 12"/>
                  <a:gd name="T12" fmla="*/ 52 w 52"/>
                  <a:gd name="T13" fmla="*/ 9 h 12"/>
                  <a:gd name="T14" fmla="*/ 49 w 52"/>
                  <a:gd name="T15" fmla="*/ 12 h 12"/>
                  <a:gd name="T16" fmla="*/ 3 w 52"/>
                  <a:gd name="T17"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12">
                    <a:moveTo>
                      <a:pt x="3" y="9"/>
                    </a:moveTo>
                    <a:cubicBezTo>
                      <a:pt x="2" y="9"/>
                      <a:pt x="0" y="8"/>
                      <a:pt x="0" y="6"/>
                    </a:cubicBezTo>
                    <a:cubicBezTo>
                      <a:pt x="1" y="3"/>
                      <a:pt x="1" y="3"/>
                      <a:pt x="1" y="3"/>
                    </a:cubicBezTo>
                    <a:cubicBezTo>
                      <a:pt x="1" y="2"/>
                      <a:pt x="2" y="0"/>
                      <a:pt x="4" y="1"/>
                    </a:cubicBezTo>
                    <a:cubicBezTo>
                      <a:pt x="49" y="3"/>
                      <a:pt x="49" y="3"/>
                      <a:pt x="49" y="3"/>
                    </a:cubicBezTo>
                    <a:cubicBezTo>
                      <a:pt x="51" y="3"/>
                      <a:pt x="52" y="5"/>
                      <a:pt x="52" y="7"/>
                    </a:cubicBezTo>
                    <a:cubicBezTo>
                      <a:pt x="52" y="9"/>
                      <a:pt x="52" y="9"/>
                      <a:pt x="52" y="9"/>
                    </a:cubicBezTo>
                    <a:cubicBezTo>
                      <a:pt x="52" y="11"/>
                      <a:pt x="50" y="12"/>
                      <a:pt x="49" y="12"/>
                    </a:cubicBezTo>
                    <a:lnTo>
                      <a:pt x="3" y="9"/>
                    </a:lnTo>
                    <a:close/>
                  </a:path>
                </a:pathLst>
              </a:custGeom>
              <a:solidFill>
                <a:srgbClr val="39363A"/>
              </a:solidFill>
              <a:ln>
                <a:noFill/>
              </a:ln>
            </p:spPr>
            <p:txBody>
              <a:bodyPr anchor="ctr"/>
              <a:lstStyle/>
              <a:p>
                <a:pPr algn="ctr"/>
              </a:p>
            </p:txBody>
          </p:sp>
          <p:sp>
            <p:nvSpPr>
              <p:cNvPr id="72" name="任意多边形: 形状 71"/>
              <p:cNvSpPr/>
              <p:nvPr/>
            </p:nvSpPr>
            <p:spPr bwMode="auto">
              <a:xfrm>
                <a:off x="4309" y="1288"/>
                <a:ext cx="22" cy="55"/>
              </a:xfrm>
              <a:custGeom>
                <a:avLst/>
                <a:gdLst>
                  <a:gd name="T0" fmla="*/ 10 w 11"/>
                  <a:gd name="T1" fmla="*/ 25 h 28"/>
                  <a:gd name="T2" fmla="*/ 6 w 11"/>
                  <a:gd name="T3" fmla="*/ 28 h 28"/>
                  <a:gd name="T4" fmla="*/ 3 w 11"/>
                  <a:gd name="T5" fmla="*/ 27 h 28"/>
                  <a:gd name="T6" fmla="*/ 0 w 11"/>
                  <a:gd name="T7" fmla="*/ 24 h 28"/>
                  <a:gd name="T8" fmla="*/ 2 w 11"/>
                  <a:gd name="T9" fmla="*/ 3 h 28"/>
                  <a:gd name="T10" fmla="*/ 5 w 11"/>
                  <a:gd name="T11" fmla="*/ 1 h 28"/>
                  <a:gd name="T12" fmla="*/ 8 w 11"/>
                  <a:gd name="T13" fmla="*/ 1 h 28"/>
                  <a:gd name="T14" fmla="*/ 11 w 11"/>
                  <a:gd name="T15" fmla="*/ 4 h 28"/>
                  <a:gd name="T16" fmla="*/ 10 w 11"/>
                  <a:gd name="T17"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8">
                    <a:moveTo>
                      <a:pt x="10" y="25"/>
                    </a:moveTo>
                    <a:cubicBezTo>
                      <a:pt x="9" y="27"/>
                      <a:pt x="8" y="28"/>
                      <a:pt x="6" y="28"/>
                    </a:cubicBezTo>
                    <a:cubicBezTo>
                      <a:pt x="3" y="27"/>
                      <a:pt x="3" y="27"/>
                      <a:pt x="3" y="27"/>
                    </a:cubicBezTo>
                    <a:cubicBezTo>
                      <a:pt x="2" y="27"/>
                      <a:pt x="0" y="26"/>
                      <a:pt x="0" y="24"/>
                    </a:cubicBezTo>
                    <a:cubicBezTo>
                      <a:pt x="2" y="3"/>
                      <a:pt x="2" y="3"/>
                      <a:pt x="2" y="3"/>
                    </a:cubicBezTo>
                    <a:cubicBezTo>
                      <a:pt x="2" y="2"/>
                      <a:pt x="3" y="0"/>
                      <a:pt x="5" y="1"/>
                    </a:cubicBezTo>
                    <a:cubicBezTo>
                      <a:pt x="8" y="1"/>
                      <a:pt x="8" y="1"/>
                      <a:pt x="8" y="1"/>
                    </a:cubicBezTo>
                    <a:cubicBezTo>
                      <a:pt x="10" y="1"/>
                      <a:pt x="11" y="2"/>
                      <a:pt x="11" y="4"/>
                    </a:cubicBezTo>
                    <a:lnTo>
                      <a:pt x="10" y="25"/>
                    </a:lnTo>
                    <a:close/>
                  </a:path>
                </a:pathLst>
              </a:custGeom>
              <a:solidFill>
                <a:srgbClr val="39363A"/>
              </a:solidFill>
              <a:ln>
                <a:noFill/>
              </a:ln>
            </p:spPr>
            <p:txBody>
              <a:bodyPr anchor="ctr"/>
              <a:lstStyle/>
              <a:p>
                <a:pPr algn="ctr"/>
              </a:p>
            </p:txBody>
          </p:sp>
          <p:sp>
            <p:nvSpPr>
              <p:cNvPr id="73" name="任意多边形: 形状 72"/>
              <p:cNvSpPr/>
              <p:nvPr/>
            </p:nvSpPr>
            <p:spPr bwMode="auto">
              <a:xfrm>
                <a:off x="4026" y="1724"/>
                <a:ext cx="50" cy="31"/>
              </a:xfrm>
              <a:custGeom>
                <a:avLst/>
                <a:gdLst>
                  <a:gd name="T0" fmla="*/ 11 w 26"/>
                  <a:gd name="T1" fmla="*/ 16 h 16"/>
                  <a:gd name="T2" fmla="*/ 15 w 26"/>
                  <a:gd name="T3" fmla="*/ 16 h 16"/>
                  <a:gd name="T4" fmla="*/ 23 w 26"/>
                  <a:gd name="T5" fmla="*/ 16 h 16"/>
                  <a:gd name="T6" fmla="*/ 26 w 26"/>
                  <a:gd name="T7" fmla="*/ 2 h 16"/>
                  <a:gd name="T8" fmla="*/ 23 w 26"/>
                  <a:gd name="T9" fmla="*/ 0 h 16"/>
                  <a:gd name="T10" fmla="*/ 15 w 26"/>
                  <a:gd name="T11" fmla="*/ 0 h 16"/>
                  <a:gd name="T12" fmla="*/ 11 w 26"/>
                  <a:gd name="T13" fmla="*/ 0 h 16"/>
                  <a:gd name="T14" fmla="*/ 3 w 26"/>
                  <a:gd name="T15" fmla="*/ 0 h 16"/>
                  <a:gd name="T16" fmla="*/ 0 w 26"/>
                  <a:gd name="T17" fmla="*/ 2 h 16"/>
                  <a:gd name="T18" fmla="*/ 4 w 26"/>
                  <a:gd name="T19" fmla="*/ 16 h 16"/>
                  <a:gd name="T20" fmla="*/ 11 w 26"/>
                  <a:gd name="T21"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6">
                    <a:moveTo>
                      <a:pt x="11" y="16"/>
                    </a:moveTo>
                    <a:cubicBezTo>
                      <a:pt x="15" y="16"/>
                      <a:pt x="15" y="16"/>
                      <a:pt x="15" y="16"/>
                    </a:cubicBezTo>
                    <a:cubicBezTo>
                      <a:pt x="23" y="16"/>
                      <a:pt x="23" y="16"/>
                      <a:pt x="23" y="16"/>
                    </a:cubicBezTo>
                    <a:cubicBezTo>
                      <a:pt x="26" y="2"/>
                      <a:pt x="26" y="2"/>
                      <a:pt x="26" y="2"/>
                    </a:cubicBezTo>
                    <a:cubicBezTo>
                      <a:pt x="26" y="2"/>
                      <a:pt x="26" y="0"/>
                      <a:pt x="23" y="0"/>
                    </a:cubicBezTo>
                    <a:cubicBezTo>
                      <a:pt x="22" y="0"/>
                      <a:pt x="18" y="0"/>
                      <a:pt x="15" y="0"/>
                    </a:cubicBezTo>
                    <a:cubicBezTo>
                      <a:pt x="13" y="0"/>
                      <a:pt x="11" y="0"/>
                      <a:pt x="11" y="0"/>
                    </a:cubicBezTo>
                    <a:cubicBezTo>
                      <a:pt x="8" y="0"/>
                      <a:pt x="4" y="0"/>
                      <a:pt x="3" y="0"/>
                    </a:cubicBezTo>
                    <a:cubicBezTo>
                      <a:pt x="1" y="0"/>
                      <a:pt x="0" y="2"/>
                      <a:pt x="0" y="2"/>
                    </a:cubicBezTo>
                    <a:cubicBezTo>
                      <a:pt x="4" y="16"/>
                      <a:pt x="4" y="16"/>
                      <a:pt x="4" y="16"/>
                    </a:cubicBezTo>
                    <a:lnTo>
                      <a:pt x="11" y="16"/>
                    </a:lnTo>
                    <a:close/>
                  </a:path>
                </a:pathLst>
              </a:custGeom>
              <a:solidFill>
                <a:srgbClr val="39363A"/>
              </a:solidFill>
              <a:ln>
                <a:noFill/>
              </a:ln>
            </p:spPr>
            <p:txBody>
              <a:bodyPr anchor="ctr"/>
              <a:lstStyle/>
              <a:p>
                <a:pPr algn="ctr"/>
              </a:p>
            </p:txBody>
          </p:sp>
          <p:sp>
            <p:nvSpPr>
              <p:cNvPr id="74" name="任意多边形: 形状 73"/>
              <p:cNvSpPr/>
              <p:nvPr/>
            </p:nvSpPr>
            <p:spPr bwMode="auto">
              <a:xfrm>
                <a:off x="3998" y="1761"/>
                <a:ext cx="110" cy="131"/>
              </a:xfrm>
              <a:custGeom>
                <a:avLst/>
                <a:gdLst>
                  <a:gd name="T0" fmla="*/ 18 w 56"/>
                  <a:gd name="T1" fmla="*/ 1 h 67"/>
                  <a:gd name="T2" fmla="*/ 0 w 56"/>
                  <a:gd name="T3" fmla="*/ 50 h 67"/>
                  <a:gd name="T4" fmla="*/ 39 w 56"/>
                  <a:gd name="T5" fmla="*/ 67 h 67"/>
                  <a:gd name="T6" fmla="*/ 56 w 56"/>
                  <a:gd name="T7" fmla="*/ 30 h 67"/>
                  <a:gd name="T8" fmla="*/ 35 w 56"/>
                  <a:gd name="T9" fmla="*/ 19 h 67"/>
                  <a:gd name="T10" fmla="*/ 34 w 56"/>
                  <a:gd name="T11" fmla="*/ 21 h 67"/>
                  <a:gd name="T12" fmla="*/ 29 w 56"/>
                  <a:gd name="T13" fmla="*/ 20 h 67"/>
                  <a:gd name="T14" fmla="*/ 24 w 56"/>
                  <a:gd name="T15" fmla="*/ 24 h 67"/>
                  <a:gd name="T16" fmla="*/ 29 w 56"/>
                  <a:gd name="T17" fmla="*/ 28 h 67"/>
                  <a:gd name="T18" fmla="*/ 37 w 56"/>
                  <a:gd name="T19" fmla="*/ 36 h 67"/>
                  <a:gd name="T20" fmla="*/ 35 w 56"/>
                  <a:gd name="T21" fmla="*/ 41 h 67"/>
                  <a:gd name="T22" fmla="*/ 30 w 56"/>
                  <a:gd name="T23" fmla="*/ 44 h 67"/>
                  <a:gd name="T24" fmla="*/ 30 w 56"/>
                  <a:gd name="T25" fmla="*/ 47 h 67"/>
                  <a:gd name="T26" fmla="*/ 27 w 56"/>
                  <a:gd name="T27" fmla="*/ 47 h 67"/>
                  <a:gd name="T28" fmla="*/ 26 w 56"/>
                  <a:gd name="T29" fmla="*/ 46 h 67"/>
                  <a:gd name="T30" fmla="*/ 22 w 56"/>
                  <a:gd name="T31" fmla="*/ 44 h 67"/>
                  <a:gd name="T32" fmla="*/ 19 w 56"/>
                  <a:gd name="T33" fmla="*/ 42 h 67"/>
                  <a:gd name="T34" fmla="*/ 20 w 56"/>
                  <a:gd name="T35" fmla="*/ 40 h 67"/>
                  <a:gd name="T36" fmla="*/ 21 w 56"/>
                  <a:gd name="T37" fmla="*/ 40 h 67"/>
                  <a:gd name="T38" fmla="*/ 24 w 56"/>
                  <a:gd name="T39" fmla="*/ 40 h 67"/>
                  <a:gd name="T40" fmla="*/ 29 w 56"/>
                  <a:gd name="T41" fmla="*/ 40 h 67"/>
                  <a:gd name="T42" fmla="*/ 32 w 56"/>
                  <a:gd name="T43" fmla="*/ 38 h 67"/>
                  <a:gd name="T44" fmla="*/ 32 w 56"/>
                  <a:gd name="T45" fmla="*/ 35 h 67"/>
                  <a:gd name="T46" fmla="*/ 29 w 56"/>
                  <a:gd name="T47" fmla="*/ 33 h 67"/>
                  <a:gd name="T48" fmla="*/ 24 w 56"/>
                  <a:gd name="T49" fmla="*/ 31 h 67"/>
                  <a:gd name="T50" fmla="*/ 20 w 56"/>
                  <a:gd name="T51" fmla="*/ 27 h 67"/>
                  <a:gd name="T52" fmla="*/ 21 w 56"/>
                  <a:gd name="T53" fmla="*/ 20 h 67"/>
                  <a:gd name="T54" fmla="*/ 26 w 56"/>
                  <a:gd name="T55" fmla="*/ 15 h 67"/>
                  <a:gd name="T56" fmla="*/ 27 w 56"/>
                  <a:gd name="T57" fmla="*/ 14 h 67"/>
                  <a:gd name="T58" fmla="*/ 31 w 56"/>
                  <a:gd name="T59" fmla="*/ 14 h 67"/>
                  <a:gd name="T60" fmla="*/ 31 w 56"/>
                  <a:gd name="T61" fmla="*/ 17 h 67"/>
                  <a:gd name="T62" fmla="*/ 34 w 56"/>
                  <a:gd name="T63" fmla="*/ 17 h 67"/>
                  <a:gd name="T64" fmla="*/ 35 w 56"/>
                  <a:gd name="T65" fmla="*/ 18 h 67"/>
                  <a:gd name="T66" fmla="*/ 35 w 56"/>
                  <a:gd name="T67" fmla="*/ 1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6" h="67">
                    <a:moveTo>
                      <a:pt x="36" y="0"/>
                    </a:moveTo>
                    <a:cubicBezTo>
                      <a:pt x="18" y="1"/>
                      <a:pt x="18" y="1"/>
                      <a:pt x="18" y="1"/>
                    </a:cubicBezTo>
                    <a:cubicBezTo>
                      <a:pt x="9" y="1"/>
                      <a:pt x="0" y="21"/>
                      <a:pt x="0" y="31"/>
                    </a:cubicBezTo>
                    <a:cubicBezTo>
                      <a:pt x="0" y="50"/>
                      <a:pt x="0" y="50"/>
                      <a:pt x="0" y="50"/>
                    </a:cubicBezTo>
                    <a:cubicBezTo>
                      <a:pt x="0" y="60"/>
                      <a:pt x="8" y="67"/>
                      <a:pt x="17" y="67"/>
                    </a:cubicBezTo>
                    <a:cubicBezTo>
                      <a:pt x="39" y="67"/>
                      <a:pt x="39" y="67"/>
                      <a:pt x="39" y="67"/>
                    </a:cubicBezTo>
                    <a:cubicBezTo>
                      <a:pt x="49" y="67"/>
                      <a:pt x="56" y="59"/>
                      <a:pt x="56" y="49"/>
                    </a:cubicBezTo>
                    <a:cubicBezTo>
                      <a:pt x="56" y="30"/>
                      <a:pt x="56" y="30"/>
                      <a:pt x="56" y="30"/>
                    </a:cubicBezTo>
                    <a:cubicBezTo>
                      <a:pt x="56" y="20"/>
                      <a:pt x="46" y="0"/>
                      <a:pt x="36" y="0"/>
                    </a:cubicBezTo>
                    <a:close/>
                    <a:moveTo>
                      <a:pt x="35" y="19"/>
                    </a:moveTo>
                    <a:cubicBezTo>
                      <a:pt x="35" y="20"/>
                      <a:pt x="35" y="20"/>
                      <a:pt x="35" y="21"/>
                    </a:cubicBezTo>
                    <a:cubicBezTo>
                      <a:pt x="35" y="21"/>
                      <a:pt x="34" y="21"/>
                      <a:pt x="34" y="21"/>
                    </a:cubicBezTo>
                    <a:cubicBezTo>
                      <a:pt x="34" y="21"/>
                      <a:pt x="33" y="21"/>
                      <a:pt x="32" y="20"/>
                    </a:cubicBezTo>
                    <a:cubicBezTo>
                      <a:pt x="31" y="20"/>
                      <a:pt x="30" y="20"/>
                      <a:pt x="29" y="20"/>
                    </a:cubicBezTo>
                    <a:cubicBezTo>
                      <a:pt x="27" y="20"/>
                      <a:pt x="26" y="21"/>
                      <a:pt x="25" y="21"/>
                    </a:cubicBezTo>
                    <a:cubicBezTo>
                      <a:pt x="25" y="22"/>
                      <a:pt x="24" y="23"/>
                      <a:pt x="24" y="24"/>
                    </a:cubicBezTo>
                    <a:cubicBezTo>
                      <a:pt x="24" y="25"/>
                      <a:pt x="25" y="26"/>
                      <a:pt x="25" y="26"/>
                    </a:cubicBezTo>
                    <a:cubicBezTo>
                      <a:pt x="26" y="27"/>
                      <a:pt x="27" y="28"/>
                      <a:pt x="29" y="28"/>
                    </a:cubicBezTo>
                    <a:cubicBezTo>
                      <a:pt x="32" y="29"/>
                      <a:pt x="33" y="30"/>
                      <a:pt x="35" y="32"/>
                    </a:cubicBezTo>
                    <a:cubicBezTo>
                      <a:pt x="36" y="33"/>
                      <a:pt x="37" y="34"/>
                      <a:pt x="37" y="36"/>
                    </a:cubicBezTo>
                    <a:cubicBezTo>
                      <a:pt x="37" y="37"/>
                      <a:pt x="37" y="38"/>
                      <a:pt x="36" y="39"/>
                    </a:cubicBezTo>
                    <a:cubicBezTo>
                      <a:pt x="36" y="40"/>
                      <a:pt x="35" y="41"/>
                      <a:pt x="35" y="41"/>
                    </a:cubicBezTo>
                    <a:cubicBezTo>
                      <a:pt x="34" y="42"/>
                      <a:pt x="34" y="42"/>
                      <a:pt x="33" y="43"/>
                    </a:cubicBezTo>
                    <a:cubicBezTo>
                      <a:pt x="32" y="43"/>
                      <a:pt x="31" y="43"/>
                      <a:pt x="30" y="44"/>
                    </a:cubicBezTo>
                    <a:cubicBezTo>
                      <a:pt x="30" y="46"/>
                      <a:pt x="30" y="46"/>
                      <a:pt x="30" y="46"/>
                    </a:cubicBezTo>
                    <a:cubicBezTo>
                      <a:pt x="30" y="47"/>
                      <a:pt x="30" y="47"/>
                      <a:pt x="30" y="47"/>
                    </a:cubicBezTo>
                    <a:cubicBezTo>
                      <a:pt x="30" y="47"/>
                      <a:pt x="30" y="47"/>
                      <a:pt x="30" y="47"/>
                    </a:cubicBezTo>
                    <a:cubicBezTo>
                      <a:pt x="27" y="47"/>
                      <a:pt x="27" y="47"/>
                      <a:pt x="27" y="47"/>
                    </a:cubicBezTo>
                    <a:cubicBezTo>
                      <a:pt x="27" y="47"/>
                      <a:pt x="26" y="47"/>
                      <a:pt x="26" y="47"/>
                    </a:cubicBezTo>
                    <a:cubicBezTo>
                      <a:pt x="26" y="47"/>
                      <a:pt x="26" y="47"/>
                      <a:pt x="26" y="46"/>
                    </a:cubicBezTo>
                    <a:cubicBezTo>
                      <a:pt x="26" y="44"/>
                      <a:pt x="26" y="44"/>
                      <a:pt x="26" y="44"/>
                    </a:cubicBezTo>
                    <a:cubicBezTo>
                      <a:pt x="24" y="44"/>
                      <a:pt x="23" y="44"/>
                      <a:pt x="22" y="44"/>
                    </a:cubicBezTo>
                    <a:cubicBezTo>
                      <a:pt x="20" y="43"/>
                      <a:pt x="20" y="43"/>
                      <a:pt x="19" y="43"/>
                    </a:cubicBezTo>
                    <a:cubicBezTo>
                      <a:pt x="19" y="43"/>
                      <a:pt x="19" y="42"/>
                      <a:pt x="19" y="42"/>
                    </a:cubicBezTo>
                    <a:cubicBezTo>
                      <a:pt x="19" y="42"/>
                      <a:pt x="19" y="41"/>
                      <a:pt x="19" y="41"/>
                    </a:cubicBezTo>
                    <a:cubicBezTo>
                      <a:pt x="19" y="40"/>
                      <a:pt x="19" y="40"/>
                      <a:pt x="20" y="40"/>
                    </a:cubicBezTo>
                    <a:cubicBezTo>
                      <a:pt x="20" y="39"/>
                      <a:pt x="20" y="39"/>
                      <a:pt x="20" y="39"/>
                    </a:cubicBezTo>
                    <a:cubicBezTo>
                      <a:pt x="20" y="39"/>
                      <a:pt x="20" y="39"/>
                      <a:pt x="21" y="40"/>
                    </a:cubicBezTo>
                    <a:cubicBezTo>
                      <a:pt x="21" y="40"/>
                      <a:pt x="22" y="40"/>
                      <a:pt x="22" y="40"/>
                    </a:cubicBezTo>
                    <a:cubicBezTo>
                      <a:pt x="23" y="40"/>
                      <a:pt x="23" y="40"/>
                      <a:pt x="24" y="40"/>
                    </a:cubicBezTo>
                    <a:cubicBezTo>
                      <a:pt x="25" y="40"/>
                      <a:pt x="25" y="40"/>
                      <a:pt x="26" y="40"/>
                    </a:cubicBezTo>
                    <a:cubicBezTo>
                      <a:pt x="27" y="40"/>
                      <a:pt x="28" y="40"/>
                      <a:pt x="29" y="40"/>
                    </a:cubicBezTo>
                    <a:cubicBezTo>
                      <a:pt x="29" y="40"/>
                      <a:pt x="30" y="40"/>
                      <a:pt x="30" y="40"/>
                    </a:cubicBezTo>
                    <a:cubicBezTo>
                      <a:pt x="31" y="39"/>
                      <a:pt x="31" y="39"/>
                      <a:pt x="32" y="38"/>
                    </a:cubicBezTo>
                    <a:cubicBezTo>
                      <a:pt x="32" y="38"/>
                      <a:pt x="32" y="37"/>
                      <a:pt x="32" y="37"/>
                    </a:cubicBezTo>
                    <a:cubicBezTo>
                      <a:pt x="32" y="36"/>
                      <a:pt x="32" y="36"/>
                      <a:pt x="32" y="35"/>
                    </a:cubicBezTo>
                    <a:cubicBezTo>
                      <a:pt x="32" y="35"/>
                      <a:pt x="31" y="34"/>
                      <a:pt x="31" y="34"/>
                    </a:cubicBezTo>
                    <a:cubicBezTo>
                      <a:pt x="31" y="34"/>
                      <a:pt x="30" y="33"/>
                      <a:pt x="29" y="33"/>
                    </a:cubicBezTo>
                    <a:cubicBezTo>
                      <a:pt x="29" y="32"/>
                      <a:pt x="28" y="32"/>
                      <a:pt x="27" y="32"/>
                    </a:cubicBezTo>
                    <a:cubicBezTo>
                      <a:pt x="26" y="31"/>
                      <a:pt x="25" y="31"/>
                      <a:pt x="24" y="31"/>
                    </a:cubicBezTo>
                    <a:cubicBezTo>
                      <a:pt x="23" y="30"/>
                      <a:pt x="23" y="30"/>
                      <a:pt x="22" y="29"/>
                    </a:cubicBezTo>
                    <a:cubicBezTo>
                      <a:pt x="21" y="28"/>
                      <a:pt x="21" y="28"/>
                      <a:pt x="20" y="27"/>
                    </a:cubicBezTo>
                    <a:cubicBezTo>
                      <a:pt x="20" y="26"/>
                      <a:pt x="20" y="25"/>
                      <a:pt x="20" y="24"/>
                    </a:cubicBezTo>
                    <a:cubicBezTo>
                      <a:pt x="20" y="22"/>
                      <a:pt x="20" y="21"/>
                      <a:pt x="21" y="20"/>
                    </a:cubicBezTo>
                    <a:cubicBezTo>
                      <a:pt x="22" y="18"/>
                      <a:pt x="24" y="18"/>
                      <a:pt x="26" y="17"/>
                    </a:cubicBezTo>
                    <a:cubicBezTo>
                      <a:pt x="26" y="15"/>
                      <a:pt x="26" y="15"/>
                      <a:pt x="26" y="15"/>
                    </a:cubicBezTo>
                    <a:cubicBezTo>
                      <a:pt x="26" y="14"/>
                      <a:pt x="26" y="14"/>
                      <a:pt x="27" y="14"/>
                    </a:cubicBezTo>
                    <a:cubicBezTo>
                      <a:pt x="27" y="14"/>
                      <a:pt x="27" y="14"/>
                      <a:pt x="27" y="14"/>
                    </a:cubicBezTo>
                    <a:cubicBezTo>
                      <a:pt x="30" y="13"/>
                      <a:pt x="30" y="13"/>
                      <a:pt x="30" y="13"/>
                    </a:cubicBezTo>
                    <a:cubicBezTo>
                      <a:pt x="30" y="13"/>
                      <a:pt x="31" y="14"/>
                      <a:pt x="31" y="14"/>
                    </a:cubicBezTo>
                    <a:cubicBezTo>
                      <a:pt x="31" y="14"/>
                      <a:pt x="31" y="14"/>
                      <a:pt x="31" y="15"/>
                    </a:cubicBezTo>
                    <a:cubicBezTo>
                      <a:pt x="31" y="17"/>
                      <a:pt x="31" y="17"/>
                      <a:pt x="31" y="17"/>
                    </a:cubicBezTo>
                    <a:cubicBezTo>
                      <a:pt x="31" y="17"/>
                      <a:pt x="32" y="17"/>
                      <a:pt x="32" y="17"/>
                    </a:cubicBezTo>
                    <a:cubicBezTo>
                      <a:pt x="33" y="17"/>
                      <a:pt x="33" y="17"/>
                      <a:pt x="34" y="17"/>
                    </a:cubicBezTo>
                    <a:cubicBezTo>
                      <a:pt x="34" y="17"/>
                      <a:pt x="34" y="17"/>
                      <a:pt x="35" y="17"/>
                    </a:cubicBezTo>
                    <a:cubicBezTo>
                      <a:pt x="35" y="18"/>
                      <a:pt x="35" y="18"/>
                      <a:pt x="35" y="18"/>
                    </a:cubicBezTo>
                    <a:cubicBezTo>
                      <a:pt x="35" y="18"/>
                      <a:pt x="35" y="18"/>
                      <a:pt x="35" y="18"/>
                    </a:cubicBezTo>
                    <a:cubicBezTo>
                      <a:pt x="35" y="19"/>
                      <a:pt x="35" y="19"/>
                      <a:pt x="35" y="19"/>
                    </a:cubicBezTo>
                    <a:close/>
                  </a:path>
                </a:pathLst>
              </a:custGeom>
              <a:solidFill>
                <a:srgbClr val="39363A"/>
              </a:solidFill>
              <a:ln>
                <a:noFill/>
              </a:ln>
            </p:spPr>
            <p:txBody>
              <a:bodyPr anchor="ctr"/>
              <a:lstStyle/>
              <a:p>
                <a:pPr algn="ctr"/>
              </a:p>
            </p:txBody>
          </p:sp>
          <p:sp>
            <p:nvSpPr>
              <p:cNvPr id="75" name="任意多边形: 形状 74"/>
              <p:cNvSpPr/>
              <p:nvPr/>
            </p:nvSpPr>
            <p:spPr bwMode="auto">
              <a:xfrm>
                <a:off x="4071" y="1747"/>
                <a:ext cx="47" cy="36"/>
              </a:xfrm>
              <a:custGeom>
                <a:avLst/>
                <a:gdLst>
                  <a:gd name="T0" fmla="*/ 24 w 24"/>
                  <a:gd name="T1" fmla="*/ 9 h 18"/>
                  <a:gd name="T2" fmla="*/ 1 w 24"/>
                  <a:gd name="T3" fmla="*/ 4 h 18"/>
                  <a:gd name="T4" fmla="*/ 1 w 24"/>
                  <a:gd name="T5" fmla="*/ 4 h 18"/>
                  <a:gd name="T6" fmla="*/ 1 w 24"/>
                  <a:gd name="T7" fmla="*/ 4 h 18"/>
                  <a:gd name="T8" fmla="*/ 1 w 24"/>
                  <a:gd name="T9" fmla="*/ 4 h 18"/>
                  <a:gd name="T10" fmla="*/ 1 w 24"/>
                  <a:gd name="T11" fmla="*/ 5 h 18"/>
                  <a:gd name="T12" fmla="*/ 1 w 24"/>
                  <a:gd name="T13" fmla="*/ 5 h 18"/>
                  <a:gd name="T14" fmla="*/ 19 w 24"/>
                  <a:gd name="T15" fmla="*/ 17 h 18"/>
                  <a:gd name="T16" fmla="*/ 21 w 24"/>
                  <a:gd name="T17" fmla="*/ 16 h 18"/>
                  <a:gd name="T18" fmla="*/ 8 w 24"/>
                  <a:gd name="T19" fmla="*/ 5 h 18"/>
                  <a:gd name="T20" fmla="*/ 22 w 24"/>
                  <a:gd name="T21" fmla="*/ 10 h 18"/>
                  <a:gd name="T22" fmla="*/ 24 w 24"/>
                  <a:gd name="T23"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18">
                    <a:moveTo>
                      <a:pt x="24" y="9"/>
                    </a:moveTo>
                    <a:cubicBezTo>
                      <a:pt x="17" y="0"/>
                      <a:pt x="4" y="3"/>
                      <a:pt x="1" y="4"/>
                    </a:cubicBezTo>
                    <a:cubicBezTo>
                      <a:pt x="1" y="4"/>
                      <a:pt x="1" y="4"/>
                      <a:pt x="1" y="4"/>
                    </a:cubicBezTo>
                    <a:cubicBezTo>
                      <a:pt x="1" y="4"/>
                      <a:pt x="1" y="4"/>
                      <a:pt x="1" y="4"/>
                    </a:cubicBezTo>
                    <a:cubicBezTo>
                      <a:pt x="1" y="4"/>
                      <a:pt x="1" y="4"/>
                      <a:pt x="1" y="4"/>
                    </a:cubicBezTo>
                    <a:cubicBezTo>
                      <a:pt x="0" y="5"/>
                      <a:pt x="1" y="5"/>
                      <a:pt x="1" y="5"/>
                    </a:cubicBezTo>
                    <a:cubicBezTo>
                      <a:pt x="1" y="5"/>
                      <a:pt x="1" y="6"/>
                      <a:pt x="1" y="5"/>
                    </a:cubicBezTo>
                    <a:cubicBezTo>
                      <a:pt x="14" y="8"/>
                      <a:pt x="18" y="16"/>
                      <a:pt x="19" y="17"/>
                    </a:cubicBezTo>
                    <a:cubicBezTo>
                      <a:pt x="21" y="18"/>
                      <a:pt x="21" y="16"/>
                      <a:pt x="21" y="16"/>
                    </a:cubicBezTo>
                    <a:cubicBezTo>
                      <a:pt x="19" y="10"/>
                      <a:pt x="13" y="7"/>
                      <a:pt x="8" y="5"/>
                    </a:cubicBezTo>
                    <a:cubicBezTo>
                      <a:pt x="16" y="6"/>
                      <a:pt x="21" y="10"/>
                      <a:pt x="22" y="10"/>
                    </a:cubicBezTo>
                    <a:cubicBezTo>
                      <a:pt x="24" y="11"/>
                      <a:pt x="24" y="9"/>
                      <a:pt x="24" y="9"/>
                    </a:cubicBezTo>
                    <a:close/>
                  </a:path>
                </a:pathLst>
              </a:custGeom>
              <a:solidFill>
                <a:srgbClr val="39363A"/>
              </a:solidFill>
              <a:ln>
                <a:noFill/>
              </a:ln>
            </p:spPr>
            <p:txBody>
              <a:bodyPr anchor="ctr"/>
              <a:lstStyle/>
              <a:p>
                <a:pPr algn="ctr"/>
              </a:p>
            </p:txBody>
          </p:sp>
          <p:sp>
            <p:nvSpPr>
              <p:cNvPr id="76" name="任意多边形: 形状 75"/>
              <p:cNvSpPr/>
              <p:nvPr/>
            </p:nvSpPr>
            <p:spPr bwMode="auto">
              <a:xfrm>
                <a:off x="4436" y="3030"/>
                <a:ext cx="200" cy="168"/>
              </a:xfrm>
              <a:custGeom>
                <a:avLst/>
                <a:gdLst>
                  <a:gd name="T0" fmla="*/ 86 w 102"/>
                  <a:gd name="T1" fmla="*/ 15 h 86"/>
                  <a:gd name="T2" fmla="*/ 86 w 102"/>
                  <a:gd name="T3" fmla="*/ 15 h 86"/>
                  <a:gd name="T4" fmla="*/ 84 w 102"/>
                  <a:gd name="T5" fmla="*/ 12 h 86"/>
                  <a:gd name="T6" fmla="*/ 75 w 102"/>
                  <a:gd name="T7" fmla="*/ 12 h 86"/>
                  <a:gd name="T8" fmla="*/ 73 w 102"/>
                  <a:gd name="T9" fmla="*/ 15 h 86"/>
                  <a:gd name="T10" fmla="*/ 68 w 102"/>
                  <a:gd name="T11" fmla="*/ 15 h 86"/>
                  <a:gd name="T12" fmla="*/ 67 w 102"/>
                  <a:gd name="T13" fmla="*/ 8 h 86"/>
                  <a:gd name="T14" fmla="*/ 55 w 102"/>
                  <a:gd name="T15" fmla="*/ 0 h 86"/>
                  <a:gd name="T16" fmla="*/ 46 w 102"/>
                  <a:gd name="T17" fmla="*/ 0 h 86"/>
                  <a:gd name="T18" fmla="*/ 33 w 102"/>
                  <a:gd name="T19" fmla="*/ 9 h 86"/>
                  <a:gd name="T20" fmla="*/ 33 w 102"/>
                  <a:gd name="T21" fmla="*/ 15 h 86"/>
                  <a:gd name="T22" fmla="*/ 28 w 102"/>
                  <a:gd name="T23" fmla="*/ 16 h 86"/>
                  <a:gd name="T24" fmla="*/ 26 w 102"/>
                  <a:gd name="T25" fmla="*/ 13 h 86"/>
                  <a:gd name="T26" fmla="*/ 17 w 102"/>
                  <a:gd name="T27" fmla="*/ 14 h 86"/>
                  <a:gd name="T28" fmla="*/ 15 w 102"/>
                  <a:gd name="T29" fmla="*/ 16 h 86"/>
                  <a:gd name="T30" fmla="*/ 15 w 102"/>
                  <a:gd name="T31" fmla="*/ 16 h 86"/>
                  <a:gd name="T32" fmla="*/ 0 w 102"/>
                  <a:gd name="T33" fmla="*/ 34 h 86"/>
                  <a:gd name="T34" fmla="*/ 0 w 102"/>
                  <a:gd name="T35" fmla="*/ 68 h 86"/>
                  <a:gd name="T36" fmla="*/ 19 w 102"/>
                  <a:gd name="T37" fmla="*/ 86 h 86"/>
                  <a:gd name="T38" fmla="*/ 84 w 102"/>
                  <a:gd name="T39" fmla="*/ 84 h 86"/>
                  <a:gd name="T40" fmla="*/ 102 w 102"/>
                  <a:gd name="T41" fmla="*/ 66 h 86"/>
                  <a:gd name="T42" fmla="*/ 101 w 102"/>
                  <a:gd name="T43" fmla="*/ 32 h 86"/>
                  <a:gd name="T44" fmla="*/ 86 w 102"/>
                  <a:gd name="T45" fmla="*/ 15 h 86"/>
                  <a:gd name="T46" fmla="*/ 39 w 102"/>
                  <a:gd name="T47" fmla="*/ 9 h 86"/>
                  <a:gd name="T48" fmla="*/ 46 w 102"/>
                  <a:gd name="T49" fmla="*/ 6 h 86"/>
                  <a:gd name="T50" fmla="*/ 55 w 102"/>
                  <a:gd name="T51" fmla="*/ 6 h 86"/>
                  <a:gd name="T52" fmla="*/ 61 w 102"/>
                  <a:gd name="T53" fmla="*/ 9 h 86"/>
                  <a:gd name="T54" fmla="*/ 61 w 102"/>
                  <a:gd name="T55" fmla="*/ 15 h 86"/>
                  <a:gd name="T56" fmla="*/ 40 w 102"/>
                  <a:gd name="T57" fmla="*/ 15 h 86"/>
                  <a:gd name="T58" fmla="*/ 39 w 102"/>
                  <a:gd name="T59" fmla="*/ 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2" h="86">
                    <a:moveTo>
                      <a:pt x="86" y="15"/>
                    </a:moveTo>
                    <a:cubicBezTo>
                      <a:pt x="86" y="15"/>
                      <a:pt x="86" y="15"/>
                      <a:pt x="86" y="15"/>
                    </a:cubicBezTo>
                    <a:cubicBezTo>
                      <a:pt x="86" y="13"/>
                      <a:pt x="85" y="12"/>
                      <a:pt x="84" y="12"/>
                    </a:cubicBezTo>
                    <a:cubicBezTo>
                      <a:pt x="75" y="12"/>
                      <a:pt x="75" y="12"/>
                      <a:pt x="75" y="12"/>
                    </a:cubicBezTo>
                    <a:cubicBezTo>
                      <a:pt x="74" y="12"/>
                      <a:pt x="73" y="13"/>
                      <a:pt x="73" y="15"/>
                    </a:cubicBezTo>
                    <a:cubicBezTo>
                      <a:pt x="68" y="15"/>
                      <a:pt x="68" y="15"/>
                      <a:pt x="68" y="15"/>
                    </a:cubicBezTo>
                    <a:cubicBezTo>
                      <a:pt x="67" y="8"/>
                      <a:pt x="67" y="8"/>
                      <a:pt x="67" y="8"/>
                    </a:cubicBezTo>
                    <a:cubicBezTo>
                      <a:pt x="67" y="1"/>
                      <a:pt x="62" y="0"/>
                      <a:pt x="55" y="0"/>
                    </a:cubicBezTo>
                    <a:cubicBezTo>
                      <a:pt x="46" y="0"/>
                      <a:pt x="46" y="0"/>
                      <a:pt x="46" y="0"/>
                    </a:cubicBezTo>
                    <a:cubicBezTo>
                      <a:pt x="39" y="0"/>
                      <a:pt x="33" y="2"/>
                      <a:pt x="33" y="9"/>
                    </a:cubicBezTo>
                    <a:cubicBezTo>
                      <a:pt x="33" y="15"/>
                      <a:pt x="33" y="15"/>
                      <a:pt x="33" y="15"/>
                    </a:cubicBezTo>
                    <a:cubicBezTo>
                      <a:pt x="28" y="16"/>
                      <a:pt x="28" y="16"/>
                      <a:pt x="28" y="16"/>
                    </a:cubicBezTo>
                    <a:cubicBezTo>
                      <a:pt x="28" y="14"/>
                      <a:pt x="27" y="13"/>
                      <a:pt x="26" y="13"/>
                    </a:cubicBezTo>
                    <a:cubicBezTo>
                      <a:pt x="17" y="14"/>
                      <a:pt x="17" y="14"/>
                      <a:pt x="17" y="14"/>
                    </a:cubicBezTo>
                    <a:cubicBezTo>
                      <a:pt x="16" y="14"/>
                      <a:pt x="15" y="15"/>
                      <a:pt x="15" y="16"/>
                    </a:cubicBezTo>
                    <a:cubicBezTo>
                      <a:pt x="15" y="16"/>
                      <a:pt x="15" y="16"/>
                      <a:pt x="15" y="16"/>
                    </a:cubicBezTo>
                    <a:cubicBezTo>
                      <a:pt x="6" y="17"/>
                      <a:pt x="0" y="25"/>
                      <a:pt x="0" y="34"/>
                    </a:cubicBezTo>
                    <a:cubicBezTo>
                      <a:pt x="0" y="68"/>
                      <a:pt x="0" y="68"/>
                      <a:pt x="0" y="68"/>
                    </a:cubicBezTo>
                    <a:cubicBezTo>
                      <a:pt x="1" y="78"/>
                      <a:pt x="9" y="86"/>
                      <a:pt x="19" y="86"/>
                    </a:cubicBezTo>
                    <a:cubicBezTo>
                      <a:pt x="84" y="84"/>
                      <a:pt x="84" y="84"/>
                      <a:pt x="84" y="84"/>
                    </a:cubicBezTo>
                    <a:cubicBezTo>
                      <a:pt x="94" y="84"/>
                      <a:pt x="102" y="76"/>
                      <a:pt x="102" y="66"/>
                    </a:cubicBezTo>
                    <a:cubicBezTo>
                      <a:pt x="101" y="32"/>
                      <a:pt x="101" y="32"/>
                      <a:pt x="101" y="32"/>
                    </a:cubicBezTo>
                    <a:cubicBezTo>
                      <a:pt x="101" y="23"/>
                      <a:pt x="94" y="16"/>
                      <a:pt x="86" y="15"/>
                    </a:cubicBezTo>
                    <a:close/>
                    <a:moveTo>
                      <a:pt x="39" y="9"/>
                    </a:moveTo>
                    <a:cubicBezTo>
                      <a:pt x="39" y="8"/>
                      <a:pt x="39" y="6"/>
                      <a:pt x="46" y="6"/>
                    </a:cubicBezTo>
                    <a:cubicBezTo>
                      <a:pt x="55" y="6"/>
                      <a:pt x="55" y="6"/>
                      <a:pt x="55" y="6"/>
                    </a:cubicBezTo>
                    <a:cubicBezTo>
                      <a:pt x="61" y="6"/>
                      <a:pt x="61" y="7"/>
                      <a:pt x="61" y="9"/>
                    </a:cubicBezTo>
                    <a:cubicBezTo>
                      <a:pt x="61" y="15"/>
                      <a:pt x="61" y="15"/>
                      <a:pt x="61" y="15"/>
                    </a:cubicBezTo>
                    <a:cubicBezTo>
                      <a:pt x="40" y="15"/>
                      <a:pt x="40" y="15"/>
                      <a:pt x="40" y="15"/>
                    </a:cubicBezTo>
                    <a:lnTo>
                      <a:pt x="39" y="9"/>
                    </a:lnTo>
                    <a:close/>
                  </a:path>
                </a:pathLst>
              </a:custGeom>
              <a:solidFill>
                <a:srgbClr val="39363A"/>
              </a:solidFill>
              <a:ln>
                <a:noFill/>
              </a:ln>
            </p:spPr>
            <p:txBody>
              <a:bodyPr anchor="ctr"/>
              <a:lstStyle/>
              <a:p>
                <a:pPr algn="ctr"/>
              </a:p>
            </p:txBody>
          </p:sp>
          <p:sp>
            <p:nvSpPr>
              <p:cNvPr id="77" name="任意多边形: 形状 76"/>
              <p:cNvSpPr/>
              <p:nvPr/>
            </p:nvSpPr>
            <p:spPr bwMode="auto">
              <a:xfrm>
                <a:off x="3854" y="3071"/>
                <a:ext cx="148" cy="125"/>
              </a:xfrm>
              <a:custGeom>
                <a:avLst/>
                <a:gdLst>
                  <a:gd name="T0" fmla="*/ 64 w 76"/>
                  <a:gd name="T1" fmla="*/ 11 h 64"/>
                  <a:gd name="T2" fmla="*/ 64 w 76"/>
                  <a:gd name="T3" fmla="*/ 11 h 64"/>
                  <a:gd name="T4" fmla="*/ 62 w 76"/>
                  <a:gd name="T5" fmla="*/ 9 h 64"/>
                  <a:gd name="T6" fmla="*/ 56 w 76"/>
                  <a:gd name="T7" fmla="*/ 10 h 64"/>
                  <a:gd name="T8" fmla="*/ 54 w 76"/>
                  <a:gd name="T9" fmla="*/ 11 h 64"/>
                  <a:gd name="T10" fmla="*/ 50 w 76"/>
                  <a:gd name="T11" fmla="*/ 11 h 64"/>
                  <a:gd name="T12" fmla="*/ 50 w 76"/>
                  <a:gd name="T13" fmla="*/ 7 h 64"/>
                  <a:gd name="T14" fmla="*/ 41 w 76"/>
                  <a:gd name="T15" fmla="*/ 0 h 64"/>
                  <a:gd name="T16" fmla="*/ 34 w 76"/>
                  <a:gd name="T17" fmla="*/ 0 h 64"/>
                  <a:gd name="T18" fmla="*/ 25 w 76"/>
                  <a:gd name="T19" fmla="*/ 7 h 64"/>
                  <a:gd name="T20" fmla="*/ 25 w 76"/>
                  <a:gd name="T21" fmla="*/ 12 h 64"/>
                  <a:gd name="T22" fmla="*/ 21 w 76"/>
                  <a:gd name="T23" fmla="*/ 12 h 64"/>
                  <a:gd name="T24" fmla="*/ 19 w 76"/>
                  <a:gd name="T25" fmla="*/ 10 h 64"/>
                  <a:gd name="T26" fmla="*/ 13 w 76"/>
                  <a:gd name="T27" fmla="*/ 11 h 64"/>
                  <a:gd name="T28" fmla="*/ 11 w 76"/>
                  <a:gd name="T29" fmla="*/ 12 h 64"/>
                  <a:gd name="T30" fmla="*/ 11 w 76"/>
                  <a:gd name="T31" fmla="*/ 12 h 64"/>
                  <a:gd name="T32" fmla="*/ 0 w 76"/>
                  <a:gd name="T33" fmla="*/ 26 h 64"/>
                  <a:gd name="T34" fmla="*/ 1 w 76"/>
                  <a:gd name="T35" fmla="*/ 51 h 64"/>
                  <a:gd name="T36" fmla="*/ 14 w 76"/>
                  <a:gd name="T37" fmla="*/ 64 h 64"/>
                  <a:gd name="T38" fmla="*/ 63 w 76"/>
                  <a:gd name="T39" fmla="*/ 63 h 64"/>
                  <a:gd name="T40" fmla="*/ 76 w 76"/>
                  <a:gd name="T41" fmla="*/ 49 h 64"/>
                  <a:gd name="T42" fmla="*/ 75 w 76"/>
                  <a:gd name="T43" fmla="*/ 24 h 64"/>
                  <a:gd name="T44" fmla="*/ 64 w 76"/>
                  <a:gd name="T45" fmla="*/ 11 h 64"/>
                  <a:gd name="T46" fmla="*/ 30 w 76"/>
                  <a:gd name="T47" fmla="*/ 7 h 64"/>
                  <a:gd name="T48" fmla="*/ 34 w 76"/>
                  <a:gd name="T49" fmla="*/ 5 h 64"/>
                  <a:gd name="T50" fmla="*/ 41 w 76"/>
                  <a:gd name="T51" fmla="*/ 5 h 64"/>
                  <a:gd name="T52" fmla="*/ 46 w 76"/>
                  <a:gd name="T53" fmla="*/ 7 h 64"/>
                  <a:gd name="T54" fmla="*/ 46 w 76"/>
                  <a:gd name="T55" fmla="*/ 11 h 64"/>
                  <a:gd name="T56" fmla="*/ 30 w 76"/>
                  <a:gd name="T57" fmla="*/ 12 h 64"/>
                  <a:gd name="T58" fmla="*/ 30 w 76"/>
                  <a:gd name="T59" fmla="*/ 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6" h="64">
                    <a:moveTo>
                      <a:pt x="64" y="11"/>
                    </a:moveTo>
                    <a:cubicBezTo>
                      <a:pt x="64" y="11"/>
                      <a:pt x="64" y="11"/>
                      <a:pt x="64" y="11"/>
                    </a:cubicBezTo>
                    <a:cubicBezTo>
                      <a:pt x="64" y="10"/>
                      <a:pt x="63" y="9"/>
                      <a:pt x="62" y="9"/>
                    </a:cubicBezTo>
                    <a:cubicBezTo>
                      <a:pt x="56" y="10"/>
                      <a:pt x="56" y="10"/>
                      <a:pt x="56" y="10"/>
                    </a:cubicBezTo>
                    <a:cubicBezTo>
                      <a:pt x="55" y="10"/>
                      <a:pt x="54" y="10"/>
                      <a:pt x="54" y="11"/>
                    </a:cubicBezTo>
                    <a:cubicBezTo>
                      <a:pt x="50" y="11"/>
                      <a:pt x="50" y="11"/>
                      <a:pt x="50" y="11"/>
                    </a:cubicBezTo>
                    <a:cubicBezTo>
                      <a:pt x="50" y="7"/>
                      <a:pt x="50" y="7"/>
                      <a:pt x="50" y="7"/>
                    </a:cubicBezTo>
                    <a:cubicBezTo>
                      <a:pt x="50" y="2"/>
                      <a:pt x="46" y="0"/>
                      <a:pt x="41" y="0"/>
                    </a:cubicBezTo>
                    <a:cubicBezTo>
                      <a:pt x="34" y="0"/>
                      <a:pt x="34" y="0"/>
                      <a:pt x="34" y="0"/>
                    </a:cubicBezTo>
                    <a:cubicBezTo>
                      <a:pt x="29" y="0"/>
                      <a:pt x="25" y="2"/>
                      <a:pt x="25" y="7"/>
                    </a:cubicBezTo>
                    <a:cubicBezTo>
                      <a:pt x="25" y="12"/>
                      <a:pt x="25" y="12"/>
                      <a:pt x="25" y="12"/>
                    </a:cubicBezTo>
                    <a:cubicBezTo>
                      <a:pt x="21" y="12"/>
                      <a:pt x="21" y="12"/>
                      <a:pt x="21" y="12"/>
                    </a:cubicBezTo>
                    <a:cubicBezTo>
                      <a:pt x="21" y="11"/>
                      <a:pt x="20" y="10"/>
                      <a:pt x="19" y="10"/>
                    </a:cubicBezTo>
                    <a:cubicBezTo>
                      <a:pt x="13" y="11"/>
                      <a:pt x="13" y="11"/>
                      <a:pt x="13" y="11"/>
                    </a:cubicBezTo>
                    <a:cubicBezTo>
                      <a:pt x="12" y="11"/>
                      <a:pt x="11" y="11"/>
                      <a:pt x="11" y="12"/>
                    </a:cubicBezTo>
                    <a:cubicBezTo>
                      <a:pt x="11" y="12"/>
                      <a:pt x="11" y="12"/>
                      <a:pt x="11" y="12"/>
                    </a:cubicBezTo>
                    <a:cubicBezTo>
                      <a:pt x="5" y="13"/>
                      <a:pt x="0" y="19"/>
                      <a:pt x="0" y="26"/>
                    </a:cubicBezTo>
                    <a:cubicBezTo>
                      <a:pt x="1" y="51"/>
                      <a:pt x="1" y="51"/>
                      <a:pt x="1" y="51"/>
                    </a:cubicBezTo>
                    <a:cubicBezTo>
                      <a:pt x="1" y="58"/>
                      <a:pt x="7" y="64"/>
                      <a:pt x="14" y="64"/>
                    </a:cubicBezTo>
                    <a:cubicBezTo>
                      <a:pt x="63" y="63"/>
                      <a:pt x="63" y="63"/>
                      <a:pt x="63" y="63"/>
                    </a:cubicBezTo>
                    <a:cubicBezTo>
                      <a:pt x="70" y="63"/>
                      <a:pt x="76" y="57"/>
                      <a:pt x="76" y="49"/>
                    </a:cubicBezTo>
                    <a:cubicBezTo>
                      <a:pt x="75" y="24"/>
                      <a:pt x="75" y="24"/>
                      <a:pt x="75" y="24"/>
                    </a:cubicBezTo>
                    <a:cubicBezTo>
                      <a:pt x="75" y="18"/>
                      <a:pt x="70" y="12"/>
                      <a:pt x="64" y="11"/>
                    </a:cubicBezTo>
                    <a:close/>
                    <a:moveTo>
                      <a:pt x="30" y="7"/>
                    </a:moveTo>
                    <a:cubicBezTo>
                      <a:pt x="29" y="6"/>
                      <a:pt x="29" y="5"/>
                      <a:pt x="34" y="5"/>
                    </a:cubicBezTo>
                    <a:cubicBezTo>
                      <a:pt x="41" y="5"/>
                      <a:pt x="41" y="5"/>
                      <a:pt x="41" y="5"/>
                    </a:cubicBezTo>
                    <a:cubicBezTo>
                      <a:pt x="46" y="5"/>
                      <a:pt x="46" y="6"/>
                      <a:pt x="46" y="7"/>
                    </a:cubicBezTo>
                    <a:cubicBezTo>
                      <a:pt x="46" y="11"/>
                      <a:pt x="46" y="11"/>
                      <a:pt x="46" y="11"/>
                    </a:cubicBezTo>
                    <a:cubicBezTo>
                      <a:pt x="30" y="12"/>
                      <a:pt x="30" y="12"/>
                      <a:pt x="30" y="12"/>
                    </a:cubicBezTo>
                    <a:lnTo>
                      <a:pt x="30" y="7"/>
                    </a:lnTo>
                    <a:close/>
                  </a:path>
                </a:pathLst>
              </a:custGeom>
              <a:solidFill>
                <a:srgbClr val="39363A"/>
              </a:solidFill>
              <a:ln>
                <a:noFill/>
              </a:ln>
            </p:spPr>
            <p:txBody>
              <a:bodyPr anchor="ctr"/>
              <a:lstStyle/>
              <a:p>
                <a:pPr algn="ctr"/>
              </a:p>
            </p:txBody>
          </p:sp>
          <p:sp>
            <p:nvSpPr>
              <p:cNvPr id="78" name="任意多边形: 形状 77"/>
              <p:cNvSpPr/>
              <p:nvPr/>
            </p:nvSpPr>
            <p:spPr bwMode="auto">
              <a:xfrm>
                <a:off x="4125" y="1869"/>
                <a:ext cx="258" cy="217"/>
              </a:xfrm>
              <a:custGeom>
                <a:avLst/>
                <a:gdLst>
                  <a:gd name="T0" fmla="*/ 111 w 132"/>
                  <a:gd name="T1" fmla="*/ 19 h 111"/>
                  <a:gd name="T2" fmla="*/ 111 w 132"/>
                  <a:gd name="T3" fmla="*/ 19 h 111"/>
                  <a:gd name="T4" fmla="*/ 108 w 132"/>
                  <a:gd name="T5" fmla="*/ 16 h 111"/>
                  <a:gd name="T6" fmla="*/ 97 w 132"/>
                  <a:gd name="T7" fmla="*/ 16 h 111"/>
                  <a:gd name="T8" fmla="*/ 94 w 132"/>
                  <a:gd name="T9" fmla="*/ 19 h 111"/>
                  <a:gd name="T10" fmla="*/ 87 w 132"/>
                  <a:gd name="T11" fmla="*/ 19 h 111"/>
                  <a:gd name="T12" fmla="*/ 87 w 132"/>
                  <a:gd name="T13" fmla="*/ 11 h 111"/>
                  <a:gd name="T14" fmla="*/ 71 w 132"/>
                  <a:gd name="T15" fmla="*/ 0 h 111"/>
                  <a:gd name="T16" fmla="*/ 59 w 132"/>
                  <a:gd name="T17" fmla="*/ 0 h 111"/>
                  <a:gd name="T18" fmla="*/ 44 w 132"/>
                  <a:gd name="T19" fmla="*/ 12 h 111"/>
                  <a:gd name="T20" fmla="*/ 44 w 132"/>
                  <a:gd name="T21" fmla="*/ 20 h 111"/>
                  <a:gd name="T22" fmla="*/ 37 w 132"/>
                  <a:gd name="T23" fmla="*/ 21 h 111"/>
                  <a:gd name="T24" fmla="*/ 34 w 132"/>
                  <a:gd name="T25" fmla="*/ 18 h 111"/>
                  <a:gd name="T26" fmla="*/ 23 w 132"/>
                  <a:gd name="T27" fmla="*/ 18 h 111"/>
                  <a:gd name="T28" fmla="*/ 20 w 132"/>
                  <a:gd name="T29" fmla="*/ 21 h 111"/>
                  <a:gd name="T30" fmla="*/ 20 w 132"/>
                  <a:gd name="T31" fmla="*/ 21 h 111"/>
                  <a:gd name="T32" fmla="*/ 1 w 132"/>
                  <a:gd name="T33" fmla="*/ 44 h 111"/>
                  <a:gd name="T34" fmla="*/ 2 w 132"/>
                  <a:gd name="T35" fmla="*/ 88 h 111"/>
                  <a:gd name="T36" fmla="*/ 25 w 132"/>
                  <a:gd name="T37" fmla="*/ 111 h 111"/>
                  <a:gd name="T38" fmla="*/ 109 w 132"/>
                  <a:gd name="T39" fmla="*/ 109 h 111"/>
                  <a:gd name="T40" fmla="*/ 131 w 132"/>
                  <a:gd name="T41" fmla="*/ 85 h 111"/>
                  <a:gd name="T42" fmla="*/ 131 w 132"/>
                  <a:gd name="T43" fmla="*/ 42 h 111"/>
                  <a:gd name="T44" fmla="*/ 111 w 132"/>
                  <a:gd name="T45" fmla="*/ 19 h 111"/>
                  <a:gd name="T46" fmla="*/ 51 w 132"/>
                  <a:gd name="T47" fmla="*/ 12 h 111"/>
                  <a:gd name="T48" fmla="*/ 60 w 132"/>
                  <a:gd name="T49" fmla="*/ 8 h 111"/>
                  <a:gd name="T50" fmla="*/ 71 w 132"/>
                  <a:gd name="T51" fmla="*/ 8 h 111"/>
                  <a:gd name="T52" fmla="*/ 79 w 132"/>
                  <a:gd name="T53" fmla="*/ 12 h 111"/>
                  <a:gd name="T54" fmla="*/ 80 w 132"/>
                  <a:gd name="T55" fmla="*/ 20 h 111"/>
                  <a:gd name="T56" fmla="*/ 52 w 132"/>
                  <a:gd name="T57" fmla="*/ 20 h 111"/>
                  <a:gd name="T58" fmla="*/ 51 w 132"/>
                  <a:gd name="T59" fmla="*/ 1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2" h="111">
                    <a:moveTo>
                      <a:pt x="111" y="19"/>
                    </a:moveTo>
                    <a:cubicBezTo>
                      <a:pt x="111" y="19"/>
                      <a:pt x="111" y="19"/>
                      <a:pt x="111" y="19"/>
                    </a:cubicBezTo>
                    <a:cubicBezTo>
                      <a:pt x="111" y="17"/>
                      <a:pt x="110" y="16"/>
                      <a:pt x="108" y="16"/>
                    </a:cubicBezTo>
                    <a:cubicBezTo>
                      <a:pt x="97" y="16"/>
                      <a:pt x="97" y="16"/>
                      <a:pt x="97" y="16"/>
                    </a:cubicBezTo>
                    <a:cubicBezTo>
                      <a:pt x="95" y="16"/>
                      <a:pt x="94" y="18"/>
                      <a:pt x="94" y="19"/>
                    </a:cubicBezTo>
                    <a:cubicBezTo>
                      <a:pt x="87" y="19"/>
                      <a:pt x="87" y="19"/>
                      <a:pt x="87" y="19"/>
                    </a:cubicBezTo>
                    <a:cubicBezTo>
                      <a:pt x="87" y="11"/>
                      <a:pt x="87" y="11"/>
                      <a:pt x="87" y="11"/>
                    </a:cubicBezTo>
                    <a:cubicBezTo>
                      <a:pt x="87" y="2"/>
                      <a:pt x="80" y="0"/>
                      <a:pt x="71" y="0"/>
                    </a:cubicBezTo>
                    <a:cubicBezTo>
                      <a:pt x="59" y="0"/>
                      <a:pt x="59" y="0"/>
                      <a:pt x="59" y="0"/>
                    </a:cubicBezTo>
                    <a:cubicBezTo>
                      <a:pt x="51" y="1"/>
                      <a:pt x="43" y="3"/>
                      <a:pt x="44" y="12"/>
                    </a:cubicBezTo>
                    <a:cubicBezTo>
                      <a:pt x="44" y="20"/>
                      <a:pt x="44" y="20"/>
                      <a:pt x="44" y="20"/>
                    </a:cubicBezTo>
                    <a:cubicBezTo>
                      <a:pt x="37" y="21"/>
                      <a:pt x="37" y="21"/>
                      <a:pt x="37" y="21"/>
                    </a:cubicBezTo>
                    <a:cubicBezTo>
                      <a:pt x="37" y="19"/>
                      <a:pt x="36" y="18"/>
                      <a:pt x="34" y="18"/>
                    </a:cubicBezTo>
                    <a:cubicBezTo>
                      <a:pt x="23" y="18"/>
                      <a:pt x="23" y="18"/>
                      <a:pt x="23" y="18"/>
                    </a:cubicBezTo>
                    <a:cubicBezTo>
                      <a:pt x="21" y="18"/>
                      <a:pt x="20" y="19"/>
                      <a:pt x="20" y="21"/>
                    </a:cubicBezTo>
                    <a:cubicBezTo>
                      <a:pt x="20" y="21"/>
                      <a:pt x="20" y="21"/>
                      <a:pt x="20" y="21"/>
                    </a:cubicBezTo>
                    <a:cubicBezTo>
                      <a:pt x="9" y="23"/>
                      <a:pt x="0" y="33"/>
                      <a:pt x="1" y="44"/>
                    </a:cubicBezTo>
                    <a:cubicBezTo>
                      <a:pt x="2" y="88"/>
                      <a:pt x="2" y="88"/>
                      <a:pt x="2" y="88"/>
                    </a:cubicBezTo>
                    <a:cubicBezTo>
                      <a:pt x="2" y="101"/>
                      <a:pt x="12" y="111"/>
                      <a:pt x="25" y="111"/>
                    </a:cubicBezTo>
                    <a:cubicBezTo>
                      <a:pt x="109" y="109"/>
                      <a:pt x="109" y="109"/>
                      <a:pt x="109" y="109"/>
                    </a:cubicBezTo>
                    <a:cubicBezTo>
                      <a:pt x="122" y="108"/>
                      <a:pt x="132" y="98"/>
                      <a:pt x="131" y="85"/>
                    </a:cubicBezTo>
                    <a:cubicBezTo>
                      <a:pt x="131" y="42"/>
                      <a:pt x="131" y="42"/>
                      <a:pt x="131" y="42"/>
                    </a:cubicBezTo>
                    <a:cubicBezTo>
                      <a:pt x="130" y="30"/>
                      <a:pt x="122" y="21"/>
                      <a:pt x="111" y="19"/>
                    </a:cubicBezTo>
                    <a:close/>
                    <a:moveTo>
                      <a:pt x="51" y="12"/>
                    </a:moveTo>
                    <a:cubicBezTo>
                      <a:pt x="51" y="11"/>
                      <a:pt x="51" y="9"/>
                      <a:pt x="60" y="8"/>
                    </a:cubicBezTo>
                    <a:cubicBezTo>
                      <a:pt x="71" y="8"/>
                      <a:pt x="71" y="8"/>
                      <a:pt x="71" y="8"/>
                    </a:cubicBezTo>
                    <a:cubicBezTo>
                      <a:pt x="79" y="8"/>
                      <a:pt x="79" y="10"/>
                      <a:pt x="79" y="12"/>
                    </a:cubicBezTo>
                    <a:cubicBezTo>
                      <a:pt x="80" y="20"/>
                      <a:pt x="80" y="20"/>
                      <a:pt x="80" y="20"/>
                    </a:cubicBezTo>
                    <a:cubicBezTo>
                      <a:pt x="52" y="20"/>
                      <a:pt x="52" y="20"/>
                      <a:pt x="52" y="20"/>
                    </a:cubicBezTo>
                    <a:lnTo>
                      <a:pt x="51" y="12"/>
                    </a:lnTo>
                    <a:close/>
                  </a:path>
                </a:pathLst>
              </a:custGeom>
              <a:solidFill>
                <a:schemeClr val="bg2">
                  <a:lumMod val="25000"/>
                </a:schemeClr>
              </a:solidFill>
              <a:ln>
                <a:noFill/>
              </a:ln>
            </p:spPr>
            <p:txBody>
              <a:bodyPr anchor="ctr"/>
              <a:lstStyle/>
              <a:p>
                <a:pPr algn="ctr"/>
              </a:p>
            </p:txBody>
          </p:sp>
          <p:sp>
            <p:nvSpPr>
              <p:cNvPr id="79" name="任意多边形: 形状 78"/>
              <p:cNvSpPr/>
              <p:nvPr/>
            </p:nvSpPr>
            <p:spPr bwMode="auto">
              <a:xfrm>
                <a:off x="4333" y="2350"/>
                <a:ext cx="217" cy="223"/>
              </a:xfrm>
              <a:custGeom>
                <a:avLst/>
                <a:gdLst>
                  <a:gd name="T0" fmla="*/ 110 w 111"/>
                  <a:gd name="T1" fmla="*/ 65 h 114"/>
                  <a:gd name="T2" fmla="*/ 110 w 111"/>
                  <a:gd name="T3" fmla="*/ 20 h 114"/>
                  <a:gd name="T4" fmla="*/ 89 w 111"/>
                  <a:gd name="T5" fmla="*/ 1 h 114"/>
                  <a:gd name="T6" fmla="*/ 19 w 111"/>
                  <a:gd name="T7" fmla="*/ 2 h 114"/>
                  <a:gd name="T8" fmla="*/ 0 w 111"/>
                  <a:gd name="T9" fmla="*/ 23 h 114"/>
                  <a:gd name="T10" fmla="*/ 1 w 111"/>
                  <a:gd name="T11" fmla="*/ 68 h 114"/>
                  <a:gd name="T12" fmla="*/ 21 w 111"/>
                  <a:gd name="T13" fmla="*/ 87 h 114"/>
                  <a:gd name="T14" fmla="*/ 48 w 111"/>
                  <a:gd name="T15" fmla="*/ 87 h 114"/>
                  <a:gd name="T16" fmla="*/ 48 w 111"/>
                  <a:gd name="T17" fmla="*/ 101 h 114"/>
                  <a:gd name="T18" fmla="*/ 16 w 111"/>
                  <a:gd name="T19" fmla="*/ 102 h 114"/>
                  <a:gd name="T20" fmla="*/ 10 w 111"/>
                  <a:gd name="T21" fmla="*/ 108 h 114"/>
                  <a:gd name="T22" fmla="*/ 17 w 111"/>
                  <a:gd name="T23" fmla="*/ 114 h 114"/>
                  <a:gd name="T24" fmla="*/ 97 w 111"/>
                  <a:gd name="T25" fmla="*/ 113 h 114"/>
                  <a:gd name="T26" fmla="*/ 103 w 111"/>
                  <a:gd name="T27" fmla="*/ 106 h 114"/>
                  <a:gd name="T28" fmla="*/ 96 w 111"/>
                  <a:gd name="T29" fmla="*/ 100 h 114"/>
                  <a:gd name="T30" fmla="*/ 65 w 111"/>
                  <a:gd name="T31" fmla="*/ 101 h 114"/>
                  <a:gd name="T32" fmla="*/ 65 w 111"/>
                  <a:gd name="T33" fmla="*/ 86 h 114"/>
                  <a:gd name="T34" fmla="*/ 91 w 111"/>
                  <a:gd name="T35" fmla="*/ 86 h 114"/>
                  <a:gd name="T36" fmla="*/ 110 w 111"/>
                  <a:gd name="T37" fmla="*/ 65 h 114"/>
                  <a:gd name="T38" fmla="*/ 21 w 111"/>
                  <a:gd name="T39" fmla="*/ 79 h 114"/>
                  <a:gd name="T40" fmla="*/ 8 w 111"/>
                  <a:gd name="T41" fmla="*/ 67 h 114"/>
                  <a:gd name="T42" fmla="*/ 7 w 111"/>
                  <a:gd name="T43" fmla="*/ 22 h 114"/>
                  <a:gd name="T44" fmla="*/ 19 w 111"/>
                  <a:gd name="T45" fmla="*/ 10 h 114"/>
                  <a:gd name="T46" fmla="*/ 89 w 111"/>
                  <a:gd name="T47" fmla="*/ 8 h 114"/>
                  <a:gd name="T48" fmla="*/ 102 w 111"/>
                  <a:gd name="T49" fmla="*/ 20 h 114"/>
                  <a:gd name="T50" fmla="*/ 103 w 111"/>
                  <a:gd name="T51" fmla="*/ 65 h 114"/>
                  <a:gd name="T52" fmla="*/ 91 w 111"/>
                  <a:gd name="T53" fmla="*/ 78 h 114"/>
                  <a:gd name="T54" fmla="*/ 21 w 111"/>
                  <a:gd name="T55" fmla="*/ 7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1" h="114">
                    <a:moveTo>
                      <a:pt x="110" y="65"/>
                    </a:moveTo>
                    <a:cubicBezTo>
                      <a:pt x="110" y="20"/>
                      <a:pt x="110" y="20"/>
                      <a:pt x="110" y="20"/>
                    </a:cubicBezTo>
                    <a:cubicBezTo>
                      <a:pt x="109" y="9"/>
                      <a:pt x="100" y="0"/>
                      <a:pt x="89" y="1"/>
                    </a:cubicBezTo>
                    <a:cubicBezTo>
                      <a:pt x="19" y="2"/>
                      <a:pt x="19" y="2"/>
                      <a:pt x="19" y="2"/>
                    </a:cubicBezTo>
                    <a:cubicBezTo>
                      <a:pt x="8" y="2"/>
                      <a:pt x="0" y="11"/>
                      <a:pt x="0" y="23"/>
                    </a:cubicBezTo>
                    <a:cubicBezTo>
                      <a:pt x="1" y="68"/>
                      <a:pt x="1" y="68"/>
                      <a:pt x="1" y="68"/>
                    </a:cubicBezTo>
                    <a:cubicBezTo>
                      <a:pt x="1" y="79"/>
                      <a:pt x="10" y="87"/>
                      <a:pt x="21" y="87"/>
                    </a:cubicBezTo>
                    <a:cubicBezTo>
                      <a:pt x="48" y="87"/>
                      <a:pt x="48" y="87"/>
                      <a:pt x="48" y="87"/>
                    </a:cubicBezTo>
                    <a:cubicBezTo>
                      <a:pt x="48" y="101"/>
                      <a:pt x="48" y="101"/>
                      <a:pt x="48" y="101"/>
                    </a:cubicBezTo>
                    <a:cubicBezTo>
                      <a:pt x="16" y="102"/>
                      <a:pt x="16" y="102"/>
                      <a:pt x="16" y="102"/>
                    </a:cubicBezTo>
                    <a:cubicBezTo>
                      <a:pt x="13" y="102"/>
                      <a:pt x="10" y="105"/>
                      <a:pt x="10" y="108"/>
                    </a:cubicBezTo>
                    <a:cubicBezTo>
                      <a:pt x="10" y="112"/>
                      <a:pt x="13" y="114"/>
                      <a:pt x="17" y="114"/>
                    </a:cubicBezTo>
                    <a:cubicBezTo>
                      <a:pt x="97" y="113"/>
                      <a:pt x="97" y="113"/>
                      <a:pt x="97" y="113"/>
                    </a:cubicBezTo>
                    <a:cubicBezTo>
                      <a:pt x="100" y="113"/>
                      <a:pt x="103" y="110"/>
                      <a:pt x="103" y="106"/>
                    </a:cubicBezTo>
                    <a:cubicBezTo>
                      <a:pt x="103" y="103"/>
                      <a:pt x="100" y="100"/>
                      <a:pt x="96" y="100"/>
                    </a:cubicBezTo>
                    <a:cubicBezTo>
                      <a:pt x="65" y="101"/>
                      <a:pt x="65" y="101"/>
                      <a:pt x="65" y="101"/>
                    </a:cubicBezTo>
                    <a:cubicBezTo>
                      <a:pt x="65" y="86"/>
                      <a:pt x="65" y="86"/>
                      <a:pt x="65" y="86"/>
                    </a:cubicBezTo>
                    <a:cubicBezTo>
                      <a:pt x="91" y="86"/>
                      <a:pt x="91" y="86"/>
                      <a:pt x="91" y="86"/>
                    </a:cubicBezTo>
                    <a:cubicBezTo>
                      <a:pt x="102" y="86"/>
                      <a:pt x="111" y="76"/>
                      <a:pt x="110" y="65"/>
                    </a:cubicBezTo>
                    <a:close/>
                    <a:moveTo>
                      <a:pt x="21" y="79"/>
                    </a:moveTo>
                    <a:cubicBezTo>
                      <a:pt x="14" y="80"/>
                      <a:pt x="8" y="74"/>
                      <a:pt x="8" y="67"/>
                    </a:cubicBezTo>
                    <a:cubicBezTo>
                      <a:pt x="7" y="22"/>
                      <a:pt x="7" y="22"/>
                      <a:pt x="7" y="22"/>
                    </a:cubicBezTo>
                    <a:cubicBezTo>
                      <a:pt x="7" y="15"/>
                      <a:pt x="13" y="10"/>
                      <a:pt x="19" y="10"/>
                    </a:cubicBezTo>
                    <a:cubicBezTo>
                      <a:pt x="89" y="8"/>
                      <a:pt x="89" y="8"/>
                      <a:pt x="89" y="8"/>
                    </a:cubicBezTo>
                    <a:cubicBezTo>
                      <a:pt x="96" y="8"/>
                      <a:pt x="102" y="13"/>
                      <a:pt x="102" y="20"/>
                    </a:cubicBezTo>
                    <a:cubicBezTo>
                      <a:pt x="103" y="65"/>
                      <a:pt x="103" y="65"/>
                      <a:pt x="103" y="65"/>
                    </a:cubicBezTo>
                    <a:cubicBezTo>
                      <a:pt x="103" y="72"/>
                      <a:pt x="98" y="78"/>
                      <a:pt x="91" y="78"/>
                    </a:cubicBezTo>
                    <a:lnTo>
                      <a:pt x="21" y="79"/>
                    </a:lnTo>
                    <a:close/>
                  </a:path>
                </a:pathLst>
              </a:custGeom>
              <a:solidFill>
                <a:srgbClr val="39363A"/>
              </a:solidFill>
              <a:ln>
                <a:noFill/>
              </a:ln>
            </p:spPr>
            <p:txBody>
              <a:bodyPr anchor="ctr"/>
              <a:lstStyle/>
              <a:p>
                <a:pPr algn="ctr"/>
              </a:p>
            </p:txBody>
          </p:sp>
          <p:sp>
            <p:nvSpPr>
              <p:cNvPr id="80" name="任意多边形: 形状 79"/>
              <p:cNvSpPr/>
              <p:nvPr/>
            </p:nvSpPr>
            <p:spPr bwMode="auto">
              <a:xfrm>
                <a:off x="4366" y="2391"/>
                <a:ext cx="145" cy="15"/>
              </a:xfrm>
              <a:custGeom>
                <a:avLst/>
                <a:gdLst>
                  <a:gd name="T0" fmla="*/ 74 w 74"/>
                  <a:gd name="T1" fmla="*/ 3 h 8"/>
                  <a:gd name="T2" fmla="*/ 71 w 74"/>
                  <a:gd name="T3" fmla="*/ 7 h 8"/>
                  <a:gd name="T4" fmla="*/ 4 w 74"/>
                  <a:gd name="T5" fmla="*/ 8 h 8"/>
                  <a:gd name="T6" fmla="*/ 0 w 74"/>
                  <a:gd name="T7" fmla="*/ 5 h 8"/>
                  <a:gd name="T8" fmla="*/ 0 w 74"/>
                  <a:gd name="T9" fmla="*/ 5 h 8"/>
                  <a:gd name="T10" fmla="*/ 4 w 74"/>
                  <a:gd name="T11" fmla="*/ 1 h 8"/>
                  <a:gd name="T12" fmla="*/ 71 w 74"/>
                  <a:gd name="T13" fmla="*/ 0 h 8"/>
                  <a:gd name="T14" fmla="*/ 74 w 74"/>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8">
                    <a:moveTo>
                      <a:pt x="74" y="3"/>
                    </a:moveTo>
                    <a:cubicBezTo>
                      <a:pt x="74" y="5"/>
                      <a:pt x="73" y="7"/>
                      <a:pt x="71" y="7"/>
                    </a:cubicBezTo>
                    <a:cubicBezTo>
                      <a:pt x="4" y="8"/>
                      <a:pt x="4" y="8"/>
                      <a:pt x="4" y="8"/>
                    </a:cubicBezTo>
                    <a:cubicBezTo>
                      <a:pt x="2" y="8"/>
                      <a:pt x="0" y="7"/>
                      <a:pt x="0" y="5"/>
                    </a:cubicBezTo>
                    <a:cubicBezTo>
                      <a:pt x="0" y="5"/>
                      <a:pt x="0" y="5"/>
                      <a:pt x="0" y="5"/>
                    </a:cubicBezTo>
                    <a:cubicBezTo>
                      <a:pt x="0" y="3"/>
                      <a:pt x="2" y="2"/>
                      <a:pt x="4" y="1"/>
                    </a:cubicBezTo>
                    <a:cubicBezTo>
                      <a:pt x="71" y="0"/>
                      <a:pt x="71" y="0"/>
                      <a:pt x="71" y="0"/>
                    </a:cubicBezTo>
                    <a:cubicBezTo>
                      <a:pt x="72" y="0"/>
                      <a:pt x="74" y="1"/>
                      <a:pt x="74" y="3"/>
                    </a:cubicBezTo>
                    <a:close/>
                  </a:path>
                </a:pathLst>
              </a:custGeom>
              <a:solidFill>
                <a:srgbClr val="39363A"/>
              </a:solidFill>
              <a:ln>
                <a:noFill/>
              </a:ln>
            </p:spPr>
            <p:txBody>
              <a:bodyPr anchor="ctr"/>
              <a:lstStyle/>
              <a:p>
                <a:pPr algn="ctr"/>
              </a:p>
            </p:txBody>
          </p:sp>
          <p:sp>
            <p:nvSpPr>
              <p:cNvPr id="81" name="任意多边形: 形状 80"/>
              <p:cNvSpPr/>
              <p:nvPr/>
            </p:nvSpPr>
            <p:spPr bwMode="auto">
              <a:xfrm>
                <a:off x="4366" y="2414"/>
                <a:ext cx="145" cy="18"/>
              </a:xfrm>
              <a:custGeom>
                <a:avLst/>
                <a:gdLst>
                  <a:gd name="T0" fmla="*/ 74 w 74"/>
                  <a:gd name="T1" fmla="*/ 4 h 9"/>
                  <a:gd name="T2" fmla="*/ 71 w 74"/>
                  <a:gd name="T3" fmla="*/ 7 h 9"/>
                  <a:gd name="T4" fmla="*/ 4 w 74"/>
                  <a:gd name="T5" fmla="*/ 9 h 9"/>
                  <a:gd name="T6" fmla="*/ 0 w 74"/>
                  <a:gd name="T7" fmla="*/ 5 h 9"/>
                  <a:gd name="T8" fmla="*/ 0 w 74"/>
                  <a:gd name="T9" fmla="*/ 5 h 9"/>
                  <a:gd name="T10" fmla="*/ 4 w 74"/>
                  <a:gd name="T11" fmla="*/ 2 h 9"/>
                  <a:gd name="T12" fmla="*/ 71 w 74"/>
                  <a:gd name="T13" fmla="*/ 0 h 9"/>
                  <a:gd name="T14" fmla="*/ 74 w 74"/>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9">
                    <a:moveTo>
                      <a:pt x="74" y="4"/>
                    </a:moveTo>
                    <a:cubicBezTo>
                      <a:pt x="74" y="6"/>
                      <a:pt x="73" y="7"/>
                      <a:pt x="71" y="7"/>
                    </a:cubicBezTo>
                    <a:cubicBezTo>
                      <a:pt x="4" y="9"/>
                      <a:pt x="4" y="9"/>
                      <a:pt x="4" y="9"/>
                    </a:cubicBezTo>
                    <a:cubicBezTo>
                      <a:pt x="2" y="9"/>
                      <a:pt x="1" y="7"/>
                      <a:pt x="0" y="5"/>
                    </a:cubicBezTo>
                    <a:cubicBezTo>
                      <a:pt x="0" y="5"/>
                      <a:pt x="0" y="5"/>
                      <a:pt x="0" y="5"/>
                    </a:cubicBezTo>
                    <a:cubicBezTo>
                      <a:pt x="0" y="4"/>
                      <a:pt x="2" y="2"/>
                      <a:pt x="4" y="2"/>
                    </a:cubicBezTo>
                    <a:cubicBezTo>
                      <a:pt x="71" y="0"/>
                      <a:pt x="71" y="0"/>
                      <a:pt x="71" y="0"/>
                    </a:cubicBezTo>
                    <a:cubicBezTo>
                      <a:pt x="73" y="0"/>
                      <a:pt x="74" y="2"/>
                      <a:pt x="74" y="4"/>
                    </a:cubicBezTo>
                    <a:close/>
                  </a:path>
                </a:pathLst>
              </a:custGeom>
              <a:solidFill>
                <a:srgbClr val="39363A"/>
              </a:solidFill>
              <a:ln>
                <a:noFill/>
              </a:ln>
            </p:spPr>
            <p:txBody>
              <a:bodyPr anchor="ctr"/>
              <a:lstStyle/>
              <a:p>
                <a:pPr algn="ctr"/>
              </a:p>
            </p:txBody>
          </p:sp>
          <p:sp>
            <p:nvSpPr>
              <p:cNvPr id="82" name="任意多边形: 形状 81"/>
              <p:cNvSpPr/>
              <p:nvPr/>
            </p:nvSpPr>
            <p:spPr bwMode="auto">
              <a:xfrm>
                <a:off x="4368" y="2440"/>
                <a:ext cx="145" cy="15"/>
              </a:xfrm>
              <a:custGeom>
                <a:avLst/>
                <a:gdLst>
                  <a:gd name="T0" fmla="*/ 74 w 74"/>
                  <a:gd name="T1" fmla="*/ 3 h 8"/>
                  <a:gd name="T2" fmla="*/ 70 w 74"/>
                  <a:gd name="T3" fmla="*/ 7 h 8"/>
                  <a:gd name="T4" fmla="*/ 3 w 74"/>
                  <a:gd name="T5" fmla="*/ 8 h 8"/>
                  <a:gd name="T6" fmla="*/ 0 w 74"/>
                  <a:gd name="T7" fmla="*/ 5 h 8"/>
                  <a:gd name="T8" fmla="*/ 0 w 74"/>
                  <a:gd name="T9" fmla="*/ 5 h 8"/>
                  <a:gd name="T10" fmla="*/ 3 w 74"/>
                  <a:gd name="T11" fmla="*/ 1 h 8"/>
                  <a:gd name="T12" fmla="*/ 70 w 74"/>
                  <a:gd name="T13" fmla="*/ 0 h 8"/>
                  <a:gd name="T14" fmla="*/ 74 w 74"/>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8">
                    <a:moveTo>
                      <a:pt x="74" y="3"/>
                    </a:moveTo>
                    <a:cubicBezTo>
                      <a:pt x="74" y="5"/>
                      <a:pt x="72" y="7"/>
                      <a:pt x="70" y="7"/>
                    </a:cubicBezTo>
                    <a:cubicBezTo>
                      <a:pt x="3" y="8"/>
                      <a:pt x="3" y="8"/>
                      <a:pt x="3" y="8"/>
                    </a:cubicBezTo>
                    <a:cubicBezTo>
                      <a:pt x="1" y="8"/>
                      <a:pt x="0" y="7"/>
                      <a:pt x="0" y="5"/>
                    </a:cubicBezTo>
                    <a:cubicBezTo>
                      <a:pt x="0" y="5"/>
                      <a:pt x="0" y="5"/>
                      <a:pt x="0" y="5"/>
                    </a:cubicBezTo>
                    <a:cubicBezTo>
                      <a:pt x="0" y="3"/>
                      <a:pt x="1" y="1"/>
                      <a:pt x="3" y="1"/>
                    </a:cubicBezTo>
                    <a:cubicBezTo>
                      <a:pt x="70" y="0"/>
                      <a:pt x="70" y="0"/>
                      <a:pt x="70" y="0"/>
                    </a:cubicBezTo>
                    <a:cubicBezTo>
                      <a:pt x="72" y="0"/>
                      <a:pt x="74" y="1"/>
                      <a:pt x="74" y="3"/>
                    </a:cubicBezTo>
                    <a:close/>
                  </a:path>
                </a:pathLst>
              </a:custGeom>
              <a:solidFill>
                <a:srgbClr val="39363A"/>
              </a:solidFill>
              <a:ln>
                <a:noFill/>
              </a:ln>
            </p:spPr>
            <p:txBody>
              <a:bodyPr anchor="ctr"/>
              <a:lstStyle/>
              <a:p>
                <a:pPr algn="ctr"/>
              </a:p>
            </p:txBody>
          </p:sp>
          <p:sp>
            <p:nvSpPr>
              <p:cNvPr id="83" name="任意多边形: 形状 82"/>
              <p:cNvSpPr/>
              <p:nvPr/>
            </p:nvSpPr>
            <p:spPr bwMode="auto">
              <a:xfrm>
                <a:off x="4407" y="2463"/>
                <a:ext cx="106" cy="16"/>
              </a:xfrm>
              <a:custGeom>
                <a:avLst/>
                <a:gdLst>
                  <a:gd name="T0" fmla="*/ 54 w 54"/>
                  <a:gd name="T1" fmla="*/ 4 h 8"/>
                  <a:gd name="T2" fmla="*/ 51 w 54"/>
                  <a:gd name="T3" fmla="*/ 7 h 8"/>
                  <a:gd name="T4" fmla="*/ 4 w 54"/>
                  <a:gd name="T5" fmla="*/ 8 h 8"/>
                  <a:gd name="T6" fmla="*/ 0 w 54"/>
                  <a:gd name="T7" fmla="*/ 5 h 8"/>
                  <a:gd name="T8" fmla="*/ 0 w 54"/>
                  <a:gd name="T9" fmla="*/ 5 h 8"/>
                  <a:gd name="T10" fmla="*/ 3 w 54"/>
                  <a:gd name="T11" fmla="*/ 1 h 8"/>
                  <a:gd name="T12" fmla="*/ 50 w 54"/>
                  <a:gd name="T13" fmla="*/ 0 h 8"/>
                  <a:gd name="T14" fmla="*/ 54 w 54"/>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8">
                    <a:moveTo>
                      <a:pt x="54" y="4"/>
                    </a:moveTo>
                    <a:cubicBezTo>
                      <a:pt x="54" y="6"/>
                      <a:pt x="52" y="7"/>
                      <a:pt x="51" y="7"/>
                    </a:cubicBezTo>
                    <a:cubicBezTo>
                      <a:pt x="4" y="8"/>
                      <a:pt x="4" y="8"/>
                      <a:pt x="4" y="8"/>
                    </a:cubicBezTo>
                    <a:cubicBezTo>
                      <a:pt x="2" y="8"/>
                      <a:pt x="0" y="7"/>
                      <a:pt x="0" y="5"/>
                    </a:cubicBezTo>
                    <a:cubicBezTo>
                      <a:pt x="0" y="5"/>
                      <a:pt x="0" y="5"/>
                      <a:pt x="0" y="5"/>
                    </a:cubicBezTo>
                    <a:cubicBezTo>
                      <a:pt x="0" y="3"/>
                      <a:pt x="2" y="1"/>
                      <a:pt x="3" y="1"/>
                    </a:cubicBezTo>
                    <a:cubicBezTo>
                      <a:pt x="50" y="0"/>
                      <a:pt x="50" y="0"/>
                      <a:pt x="50" y="0"/>
                    </a:cubicBezTo>
                    <a:cubicBezTo>
                      <a:pt x="52" y="0"/>
                      <a:pt x="54" y="2"/>
                      <a:pt x="54" y="4"/>
                    </a:cubicBezTo>
                    <a:close/>
                  </a:path>
                </a:pathLst>
              </a:custGeom>
              <a:solidFill>
                <a:srgbClr val="39363A"/>
              </a:solidFill>
              <a:ln>
                <a:noFill/>
              </a:ln>
            </p:spPr>
            <p:txBody>
              <a:bodyPr anchor="ctr"/>
              <a:lstStyle/>
              <a:p>
                <a:pPr algn="ctr"/>
              </a:p>
            </p:txBody>
          </p:sp>
          <p:sp>
            <p:nvSpPr>
              <p:cNvPr id="84" name="任意多边形: 形状 83"/>
              <p:cNvSpPr/>
              <p:nvPr/>
            </p:nvSpPr>
            <p:spPr bwMode="auto">
              <a:xfrm>
                <a:off x="4638" y="1880"/>
                <a:ext cx="185" cy="190"/>
              </a:xfrm>
              <a:custGeom>
                <a:avLst/>
                <a:gdLst>
                  <a:gd name="T0" fmla="*/ 94 w 95"/>
                  <a:gd name="T1" fmla="*/ 55 h 97"/>
                  <a:gd name="T2" fmla="*/ 94 w 95"/>
                  <a:gd name="T3" fmla="*/ 17 h 97"/>
                  <a:gd name="T4" fmla="*/ 76 w 95"/>
                  <a:gd name="T5" fmla="*/ 1 h 97"/>
                  <a:gd name="T6" fmla="*/ 17 w 95"/>
                  <a:gd name="T7" fmla="*/ 2 h 97"/>
                  <a:gd name="T8" fmla="*/ 1 w 95"/>
                  <a:gd name="T9" fmla="*/ 19 h 97"/>
                  <a:gd name="T10" fmla="*/ 1 w 95"/>
                  <a:gd name="T11" fmla="*/ 57 h 97"/>
                  <a:gd name="T12" fmla="*/ 19 w 95"/>
                  <a:gd name="T13" fmla="*/ 74 h 97"/>
                  <a:gd name="T14" fmla="*/ 41 w 95"/>
                  <a:gd name="T15" fmla="*/ 73 h 97"/>
                  <a:gd name="T16" fmla="*/ 41 w 95"/>
                  <a:gd name="T17" fmla="*/ 85 h 97"/>
                  <a:gd name="T18" fmla="*/ 15 w 95"/>
                  <a:gd name="T19" fmla="*/ 86 h 97"/>
                  <a:gd name="T20" fmla="*/ 9 w 95"/>
                  <a:gd name="T21" fmla="*/ 92 h 97"/>
                  <a:gd name="T22" fmla="*/ 15 w 95"/>
                  <a:gd name="T23" fmla="*/ 97 h 97"/>
                  <a:gd name="T24" fmla="*/ 83 w 95"/>
                  <a:gd name="T25" fmla="*/ 95 h 97"/>
                  <a:gd name="T26" fmla="*/ 88 w 95"/>
                  <a:gd name="T27" fmla="*/ 90 h 97"/>
                  <a:gd name="T28" fmla="*/ 82 w 95"/>
                  <a:gd name="T29" fmla="*/ 85 h 97"/>
                  <a:gd name="T30" fmla="*/ 56 w 95"/>
                  <a:gd name="T31" fmla="*/ 85 h 97"/>
                  <a:gd name="T32" fmla="*/ 55 w 95"/>
                  <a:gd name="T33" fmla="*/ 73 h 97"/>
                  <a:gd name="T34" fmla="*/ 78 w 95"/>
                  <a:gd name="T35" fmla="*/ 73 h 97"/>
                  <a:gd name="T36" fmla="*/ 94 w 95"/>
                  <a:gd name="T37" fmla="*/ 55 h 97"/>
                  <a:gd name="T38" fmla="*/ 19 w 95"/>
                  <a:gd name="T39" fmla="*/ 67 h 97"/>
                  <a:gd name="T40" fmla="*/ 8 w 95"/>
                  <a:gd name="T41" fmla="*/ 57 h 97"/>
                  <a:gd name="T42" fmla="*/ 7 w 95"/>
                  <a:gd name="T43" fmla="*/ 19 h 97"/>
                  <a:gd name="T44" fmla="*/ 17 w 95"/>
                  <a:gd name="T45" fmla="*/ 8 h 97"/>
                  <a:gd name="T46" fmla="*/ 76 w 95"/>
                  <a:gd name="T47" fmla="*/ 7 h 97"/>
                  <a:gd name="T48" fmla="*/ 87 w 95"/>
                  <a:gd name="T49" fmla="*/ 17 h 97"/>
                  <a:gd name="T50" fmla="*/ 88 w 95"/>
                  <a:gd name="T51" fmla="*/ 55 h 97"/>
                  <a:gd name="T52" fmla="*/ 78 w 95"/>
                  <a:gd name="T53" fmla="*/ 66 h 97"/>
                  <a:gd name="T54" fmla="*/ 19 w 95"/>
                  <a:gd name="T55" fmla="*/ 6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5" h="97">
                    <a:moveTo>
                      <a:pt x="94" y="55"/>
                    </a:moveTo>
                    <a:cubicBezTo>
                      <a:pt x="94" y="17"/>
                      <a:pt x="94" y="17"/>
                      <a:pt x="94" y="17"/>
                    </a:cubicBezTo>
                    <a:cubicBezTo>
                      <a:pt x="93" y="8"/>
                      <a:pt x="86" y="0"/>
                      <a:pt x="76" y="1"/>
                    </a:cubicBezTo>
                    <a:cubicBezTo>
                      <a:pt x="17" y="2"/>
                      <a:pt x="17" y="2"/>
                      <a:pt x="17" y="2"/>
                    </a:cubicBezTo>
                    <a:cubicBezTo>
                      <a:pt x="8" y="2"/>
                      <a:pt x="0" y="10"/>
                      <a:pt x="1" y="19"/>
                    </a:cubicBezTo>
                    <a:cubicBezTo>
                      <a:pt x="1" y="57"/>
                      <a:pt x="1" y="57"/>
                      <a:pt x="1" y="57"/>
                    </a:cubicBezTo>
                    <a:cubicBezTo>
                      <a:pt x="2" y="67"/>
                      <a:pt x="9" y="74"/>
                      <a:pt x="19" y="74"/>
                    </a:cubicBezTo>
                    <a:cubicBezTo>
                      <a:pt x="41" y="73"/>
                      <a:pt x="41" y="73"/>
                      <a:pt x="41" y="73"/>
                    </a:cubicBezTo>
                    <a:cubicBezTo>
                      <a:pt x="41" y="85"/>
                      <a:pt x="41" y="85"/>
                      <a:pt x="41" y="85"/>
                    </a:cubicBezTo>
                    <a:cubicBezTo>
                      <a:pt x="15" y="86"/>
                      <a:pt x="15" y="86"/>
                      <a:pt x="15" y="86"/>
                    </a:cubicBezTo>
                    <a:cubicBezTo>
                      <a:pt x="12" y="86"/>
                      <a:pt x="9" y="89"/>
                      <a:pt x="9" y="92"/>
                    </a:cubicBezTo>
                    <a:cubicBezTo>
                      <a:pt x="10" y="94"/>
                      <a:pt x="12" y="97"/>
                      <a:pt x="15" y="97"/>
                    </a:cubicBezTo>
                    <a:cubicBezTo>
                      <a:pt x="83" y="95"/>
                      <a:pt x="83" y="95"/>
                      <a:pt x="83" y="95"/>
                    </a:cubicBezTo>
                    <a:cubicBezTo>
                      <a:pt x="86" y="95"/>
                      <a:pt x="88" y="93"/>
                      <a:pt x="88" y="90"/>
                    </a:cubicBezTo>
                    <a:cubicBezTo>
                      <a:pt x="88" y="87"/>
                      <a:pt x="85" y="84"/>
                      <a:pt x="82" y="85"/>
                    </a:cubicBezTo>
                    <a:cubicBezTo>
                      <a:pt x="56" y="85"/>
                      <a:pt x="56" y="85"/>
                      <a:pt x="56" y="85"/>
                    </a:cubicBezTo>
                    <a:cubicBezTo>
                      <a:pt x="55" y="73"/>
                      <a:pt x="55" y="73"/>
                      <a:pt x="55" y="73"/>
                    </a:cubicBezTo>
                    <a:cubicBezTo>
                      <a:pt x="78" y="73"/>
                      <a:pt x="78" y="73"/>
                      <a:pt x="78" y="73"/>
                    </a:cubicBezTo>
                    <a:cubicBezTo>
                      <a:pt x="87" y="72"/>
                      <a:pt x="95" y="65"/>
                      <a:pt x="94" y="55"/>
                    </a:cubicBezTo>
                    <a:close/>
                    <a:moveTo>
                      <a:pt x="19" y="67"/>
                    </a:moveTo>
                    <a:cubicBezTo>
                      <a:pt x="13" y="67"/>
                      <a:pt x="8" y="63"/>
                      <a:pt x="8" y="57"/>
                    </a:cubicBezTo>
                    <a:cubicBezTo>
                      <a:pt x="7" y="19"/>
                      <a:pt x="7" y="19"/>
                      <a:pt x="7" y="19"/>
                    </a:cubicBezTo>
                    <a:cubicBezTo>
                      <a:pt x="7" y="13"/>
                      <a:pt x="12" y="8"/>
                      <a:pt x="17" y="8"/>
                    </a:cubicBezTo>
                    <a:cubicBezTo>
                      <a:pt x="76" y="7"/>
                      <a:pt x="76" y="7"/>
                      <a:pt x="76" y="7"/>
                    </a:cubicBezTo>
                    <a:cubicBezTo>
                      <a:pt x="82" y="7"/>
                      <a:pt x="87" y="11"/>
                      <a:pt x="87" y="17"/>
                    </a:cubicBezTo>
                    <a:cubicBezTo>
                      <a:pt x="88" y="55"/>
                      <a:pt x="88" y="55"/>
                      <a:pt x="88" y="55"/>
                    </a:cubicBezTo>
                    <a:cubicBezTo>
                      <a:pt x="88" y="61"/>
                      <a:pt x="83" y="66"/>
                      <a:pt x="78" y="66"/>
                    </a:cubicBezTo>
                    <a:lnTo>
                      <a:pt x="19" y="67"/>
                    </a:lnTo>
                    <a:close/>
                  </a:path>
                </a:pathLst>
              </a:custGeom>
              <a:solidFill>
                <a:srgbClr val="39363A"/>
              </a:solidFill>
              <a:ln>
                <a:noFill/>
              </a:ln>
            </p:spPr>
            <p:txBody>
              <a:bodyPr anchor="ctr"/>
              <a:lstStyle/>
              <a:p>
                <a:pPr algn="ctr"/>
              </a:p>
            </p:txBody>
          </p:sp>
          <p:sp>
            <p:nvSpPr>
              <p:cNvPr id="85" name="任意多边形: 形状 84"/>
              <p:cNvSpPr/>
              <p:nvPr/>
            </p:nvSpPr>
            <p:spPr bwMode="auto">
              <a:xfrm>
                <a:off x="4667" y="1916"/>
                <a:ext cx="123" cy="13"/>
              </a:xfrm>
              <a:custGeom>
                <a:avLst/>
                <a:gdLst>
                  <a:gd name="T0" fmla="*/ 63 w 63"/>
                  <a:gd name="T1" fmla="*/ 3 h 7"/>
                  <a:gd name="T2" fmla="*/ 60 w 63"/>
                  <a:gd name="T3" fmla="*/ 6 h 7"/>
                  <a:gd name="T4" fmla="*/ 3 w 63"/>
                  <a:gd name="T5" fmla="*/ 7 h 7"/>
                  <a:gd name="T6" fmla="*/ 0 w 63"/>
                  <a:gd name="T7" fmla="*/ 4 h 7"/>
                  <a:gd name="T8" fmla="*/ 0 w 63"/>
                  <a:gd name="T9" fmla="*/ 4 h 7"/>
                  <a:gd name="T10" fmla="*/ 3 w 63"/>
                  <a:gd name="T11" fmla="*/ 1 h 7"/>
                  <a:gd name="T12" fmla="*/ 60 w 63"/>
                  <a:gd name="T13" fmla="*/ 0 h 7"/>
                  <a:gd name="T14" fmla="*/ 63 w 63"/>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7">
                    <a:moveTo>
                      <a:pt x="63" y="3"/>
                    </a:moveTo>
                    <a:cubicBezTo>
                      <a:pt x="63" y="4"/>
                      <a:pt x="62" y="6"/>
                      <a:pt x="60" y="6"/>
                    </a:cubicBezTo>
                    <a:cubicBezTo>
                      <a:pt x="3" y="7"/>
                      <a:pt x="3" y="7"/>
                      <a:pt x="3" y="7"/>
                    </a:cubicBezTo>
                    <a:cubicBezTo>
                      <a:pt x="2" y="7"/>
                      <a:pt x="0" y="6"/>
                      <a:pt x="0" y="4"/>
                    </a:cubicBezTo>
                    <a:cubicBezTo>
                      <a:pt x="0" y="4"/>
                      <a:pt x="0" y="4"/>
                      <a:pt x="0" y="4"/>
                    </a:cubicBezTo>
                    <a:cubicBezTo>
                      <a:pt x="0" y="2"/>
                      <a:pt x="2" y="1"/>
                      <a:pt x="3" y="1"/>
                    </a:cubicBezTo>
                    <a:cubicBezTo>
                      <a:pt x="60" y="0"/>
                      <a:pt x="60" y="0"/>
                      <a:pt x="60" y="0"/>
                    </a:cubicBezTo>
                    <a:cubicBezTo>
                      <a:pt x="62" y="0"/>
                      <a:pt x="63" y="1"/>
                      <a:pt x="63" y="3"/>
                    </a:cubicBezTo>
                    <a:close/>
                  </a:path>
                </a:pathLst>
              </a:custGeom>
              <a:solidFill>
                <a:srgbClr val="39363A"/>
              </a:solidFill>
              <a:ln>
                <a:noFill/>
              </a:ln>
            </p:spPr>
            <p:txBody>
              <a:bodyPr anchor="ctr"/>
              <a:lstStyle/>
              <a:p>
                <a:pPr algn="ctr"/>
              </a:p>
            </p:txBody>
          </p:sp>
          <p:sp>
            <p:nvSpPr>
              <p:cNvPr id="86" name="任意多边形: 形状 85"/>
              <p:cNvSpPr/>
              <p:nvPr/>
            </p:nvSpPr>
            <p:spPr bwMode="auto">
              <a:xfrm>
                <a:off x="4669" y="1935"/>
                <a:ext cx="121" cy="14"/>
              </a:xfrm>
              <a:custGeom>
                <a:avLst/>
                <a:gdLst>
                  <a:gd name="T0" fmla="*/ 62 w 62"/>
                  <a:gd name="T1" fmla="*/ 3 h 7"/>
                  <a:gd name="T2" fmla="*/ 59 w 62"/>
                  <a:gd name="T3" fmla="*/ 6 h 7"/>
                  <a:gd name="T4" fmla="*/ 3 w 62"/>
                  <a:gd name="T5" fmla="*/ 7 h 7"/>
                  <a:gd name="T6" fmla="*/ 0 w 62"/>
                  <a:gd name="T7" fmla="*/ 5 h 7"/>
                  <a:gd name="T8" fmla="*/ 0 w 62"/>
                  <a:gd name="T9" fmla="*/ 5 h 7"/>
                  <a:gd name="T10" fmla="*/ 3 w 62"/>
                  <a:gd name="T11" fmla="*/ 2 h 7"/>
                  <a:gd name="T12" fmla="*/ 59 w 62"/>
                  <a:gd name="T13" fmla="*/ 0 h 7"/>
                  <a:gd name="T14" fmla="*/ 62 w 62"/>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7">
                    <a:moveTo>
                      <a:pt x="62" y="3"/>
                    </a:moveTo>
                    <a:cubicBezTo>
                      <a:pt x="62" y="5"/>
                      <a:pt x="61" y="6"/>
                      <a:pt x="59" y="6"/>
                    </a:cubicBezTo>
                    <a:cubicBezTo>
                      <a:pt x="3" y="7"/>
                      <a:pt x="3" y="7"/>
                      <a:pt x="3" y="7"/>
                    </a:cubicBezTo>
                    <a:cubicBezTo>
                      <a:pt x="1" y="7"/>
                      <a:pt x="0" y="6"/>
                      <a:pt x="0" y="5"/>
                    </a:cubicBezTo>
                    <a:cubicBezTo>
                      <a:pt x="0" y="5"/>
                      <a:pt x="0" y="5"/>
                      <a:pt x="0" y="5"/>
                    </a:cubicBezTo>
                    <a:cubicBezTo>
                      <a:pt x="0" y="3"/>
                      <a:pt x="1" y="2"/>
                      <a:pt x="3" y="2"/>
                    </a:cubicBezTo>
                    <a:cubicBezTo>
                      <a:pt x="59" y="0"/>
                      <a:pt x="59" y="0"/>
                      <a:pt x="59" y="0"/>
                    </a:cubicBezTo>
                    <a:cubicBezTo>
                      <a:pt x="61" y="0"/>
                      <a:pt x="62" y="2"/>
                      <a:pt x="62" y="3"/>
                    </a:cubicBezTo>
                    <a:close/>
                  </a:path>
                </a:pathLst>
              </a:custGeom>
              <a:solidFill>
                <a:srgbClr val="39363A"/>
              </a:solidFill>
              <a:ln>
                <a:noFill/>
              </a:ln>
            </p:spPr>
            <p:txBody>
              <a:bodyPr anchor="ctr"/>
              <a:lstStyle/>
              <a:p>
                <a:pPr algn="ctr"/>
              </a:p>
            </p:txBody>
          </p:sp>
          <p:sp>
            <p:nvSpPr>
              <p:cNvPr id="87" name="任意多边形: 形状 86"/>
              <p:cNvSpPr/>
              <p:nvPr/>
            </p:nvSpPr>
            <p:spPr bwMode="auto">
              <a:xfrm>
                <a:off x="4669" y="1957"/>
                <a:ext cx="121" cy="13"/>
              </a:xfrm>
              <a:custGeom>
                <a:avLst/>
                <a:gdLst>
                  <a:gd name="T0" fmla="*/ 62 w 62"/>
                  <a:gd name="T1" fmla="*/ 3 h 7"/>
                  <a:gd name="T2" fmla="*/ 60 w 62"/>
                  <a:gd name="T3" fmla="*/ 6 h 7"/>
                  <a:gd name="T4" fmla="*/ 3 w 62"/>
                  <a:gd name="T5" fmla="*/ 7 h 7"/>
                  <a:gd name="T6" fmla="*/ 0 w 62"/>
                  <a:gd name="T7" fmla="*/ 4 h 7"/>
                  <a:gd name="T8" fmla="*/ 0 w 62"/>
                  <a:gd name="T9" fmla="*/ 4 h 7"/>
                  <a:gd name="T10" fmla="*/ 3 w 62"/>
                  <a:gd name="T11" fmla="*/ 1 h 7"/>
                  <a:gd name="T12" fmla="*/ 59 w 62"/>
                  <a:gd name="T13" fmla="*/ 0 h 7"/>
                  <a:gd name="T14" fmla="*/ 62 w 62"/>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7">
                    <a:moveTo>
                      <a:pt x="62" y="3"/>
                    </a:moveTo>
                    <a:cubicBezTo>
                      <a:pt x="62" y="4"/>
                      <a:pt x="61" y="6"/>
                      <a:pt x="60" y="6"/>
                    </a:cubicBezTo>
                    <a:cubicBezTo>
                      <a:pt x="3" y="7"/>
                      <a:pt x="3" y="7"/>
                      <a:pt x="3" y="7"/>
                    </a:cubicBezTo>
                    <a:cubicBezTo>
                      <a:pt x="1" y="7"/>
                      <a:pt x="0" y="6"/>
                      <a:pt x="0" y="4"/>
                    </a:cubicBezTo>
                    <a:cubicBezTo>
                      <a:pt x="0" y="4"/>
                      <a:pt x="0" y="4"/>
                      <a:pt x="0" y="4"/>
                    </a:cubicBezTo>
                    <a:cubicBezTo>
                      <a:pt x="0" y="3"/>
                      <a:pt x="1" y="1"/>
                      <a:pt x="3" y="1"/>
                    </a:cubicBezTo>
                    <a:cubicBezTo>
                      <a:pt x="59" y="0"/>
                      <a:pt x="59" y="0"/>
                      <a:pt x="59" y="0"/>
                    </a:cubicBezTo>
                    <a:cubicBezTo>
                      <a:pt x="61" y="0"/>
                      <a:pt x="62" y="1"/>
                      <a:pt x="62" y="3"/>
                    </a:cubicBezTo>
                    <a:close/>
                  </a:path>
                </a:pathLst>
              </a:custGeom>
              <a:solidFill>
                <a:srgbClr val="39363A"/>
              </a:solidFill>
              <a:ln>
                <a:noFill/>
              </a:ln>
            </p:spPr>
            <p:txBody>
              <a:bodyPr anchor="ctr"/>
              <a:lstStyle/>
              <a:p>
                <a:pPr algn="ctr"/>
              </a:p>
            </p:txBody>
          </p:sp>
          <p:sp>
            <p:nvSpPr>
              <p:cNvPr id="88" name="任意多边形: 形状 87"/>
              <p:cNvSpPr/>
              <p:nvPr/>
            </p:nvSpPr>
            <p:spPr bwMode="auto">
              <a:xfrm>
                <a:off x="4702" y="1976"/>
                <a:ext cx="90" cy="14"/>
              </a:xfrm>
              <a:custGeom>
                <a:avLst/>
                <a:gdLst>
                  <a:gd name="T0" fmla="*/ 46 w 46"/>
                  <a:gd name="T1" fmla="*/ 3 h 7"/>
                  <a:gd name="T2" fmla="*/ 43 w 46"/>
                  <a:gd name="T3" fmla="*/ 6 h 7"/>
                  <a:gd name="T4" fmla="*/ 3 w 46"/>
                  <a:gd name="T5" fmla="*/ 7 h 7"/>
                  <a:gd name="T6" fmla="*/ 0 w 46"/>
                  <a:gd name="T7" fmla="*/ 4 h 7"/>
                  <a:gd name="T8" fmla="*/ 0 w 46"/>
                  <a:gd name="T9" fmla="*/ 4 h 7"/>
                  <a:gd name="T10" fmla="*/ 3 w 46"/>
                  <a:gd name="T11" fmla="*/ 1 h 7"/>
                  <a:gd name="T12" fmla="*/ 43 w 46"/>
                  <a:gd name="T13" fmla="*/ 0 h 7"/>
                  <a:gd name="T14" fmla="*/ 46 w 46"/>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7">
                    <a:moveTo>
                      <a:pt x="46" y="3"/>
                    </a:moveTo>
                    <a:cubicBezTo>
                      <a:pt x="46" y="5"/>
                      <a:pt x="44" y="6"/>
                      <a:pt x="43" y="6"/>
                    </a:cubicBezTo>
                    <a:cubicBezTo>
                      <a:pt x="3" y="7"/>
                      <a:pt x="3" y="7"/>
                      <a:pt x="3" y="7"/>
                    </a:cubicBezTo>
                    <a:cubicBezTo>
                      <a:pt x="1" y="7"/>
                      <a:pt x="0" y="6"/>
                      <a:pt x="0" y="4"/>
                    </a:cubicBezTo>
                    <a:cubicBezTo>
                      <a:pt x="0" y="4"/>
                      <a:pt x="0" y="4"/>
                      <a:pt x="0" y="4"/>
                    </a:cubicBezTo>
                    <a:cubicBezTo>
                      <a:pt x="0" y="3"/>
                      <a:pt x="1" y="1"/>
                      <a:pt x="3" y="1"/>
                    </a:cubicBezTo>
                    <a:cubicBezTo>
                      <a:pt x="43" y="0"/>
                      <a:pt x="43" y="0"/>
                      <a:pt x="43" y="0"/>
                    </a:cubicBezTo>
                    <a:cubicBezTo>
                      <a:pt x="44" y="0"/>
                      <a:pt x="46" y="2"/>
                      <a:pt x="46" y="3"/>
                    </a:cubicBezTo>
                    <a:close/>
                  </a:path>
                </a:pathLst>
              </a:custGeom>
              <a:solidFill>
                <a:srgbClr val="39363A"/>
              </a:solidFill>
              <a:ln>
                <a:noFill/>
              </a:ln>
            </p:spPr>
            <p:txBody>
              <a:bodyPr anchor="ctr"/>
              <a:lstStyle/>
              <a:p>
                <a:pPr algn="ctr"/>
              </a:p>
            </p:txBody>
          </p:sp>
          <p:sp>
            <p:nvSpPr>
              <p:cNvPr id="89" name="任意多边形: 形状 88"/>
              <p:cNvSpPr/>
              <p:nvPr/>
            </p:nvSpPr>
            <p:spPr bwMode="auto">
              <a:xfrm>
                <a:off x="4575" y="2868"/>
                <a:ext cx="160" cy="164"/>
              </a:xfrm>
              <a:custGeom>
                <a:avLst/>
                <a:gdLst>
                  <a:gd name="T0" fmla="*/ 82 w 82"/>
                  <a:gd name="T1" fmla="*/ 48 h 84"/>
                  <a:gd name="T2" fmla="*/ 82 w 82"/>
                  <a:gd name="T3" fmla="*/ 15 h 84"/>
                  <a:gd name="T4" fmla="*/ 66 w 82"/>
                  <a:gd name="T5" fmla="*/ 0 h 84"/>
                  <a:gd name="T6" fmla="*/ 15 w 82"/>
                  <a:gd name="T7" fmla="*/ 1 h 84"/>
                  <a:gd name="T8" fmla="*/ 0 w 82"/>
                  <a:gd name="T9" fmla="*/ 16 h 84"/>
                  <a:gd name="T10" fmla="*/ 1 w 82"/>
                  <a:gd name="T11" fmla="*/ 50 h 84"/>
                  <a:gd name="T12" fmla="*/ 16 w 82"/>
                  <a:gd name="T13" fmla="*/ 64 h 84"/>
                  <a:gd name="T14" fmla="*/ 36 w 82"/>
                  <a:gd name="T15" fmla="*/ 64 h 84"/>
                  <a:gd name="T16" fmla="*/ 36 w 82"/>
                  <a:gd name="T17" fmla="*/ 74 h 84"/>
                  <a:gd name="T18" fmla="*/ 13 w 82"/>
                  <a:gd name="T19" fmla="*/ 75 h 84"/>
                  <a:gd name="T20" fmla="*/ 8 w 82"/>
                  <a:gd name="T21" fmla="*/ 80 h 84"/>
                  <a:gd name="T22" fmla="*/ 13 w 82"/>
                  <a:gd name="T23" fmla="*/ 84 h 84"/>
                  <a:gd name="T24" fmla="*/ 72 w 82"/>
                  <a:gd name="T25" fmla="*/ 83 h 84"/>
                  <a:gd name="T26" fmla="*/ 77 w 82"/>
                  <a:gd name="T27" fmla="*/ 78 h 84"/>
                  <a:gd name="T28" fmla="*/ 72 w 82"/>
                  <a:gd name="T29" fmla="*/ 74 h 84"/>
                  <a:gd name="T30" fmla="*/ 49 w 82"/>
                  <a:gd name="T31" fmla="*/ 74 h 84"/>
                  <a:gd name="T32" fmla="*/ 48 w 82"/>
                  <a:gd name="T33" fmla="*/ 64 h 84"/>
                  <a:gd name="T34" fmla="*/ 68 w 82"/>
                  <a:gd name="T35" fmla="*/ 63 h 84"/>
                  <a:gd name="T36" fmla="*/ 82 w 82"/>
                  <a:gd name="T37" fmla="*/ 48 h 84"/>
                  <a:gd name="T38" fmla="*/ 16 w 82"/>
                  <a:gd name="T39" fmla="*/ 58 h 84"/>
                  <a:gd name="T40" fmla="*/ 7 w 82"/>
                  <a:gd name="T41" fmla="*/ 49 h 84"/>
                  <a:gd name="T42" fmla="*/ 6 w 82"/>
                  <a:gd name="T43" fmla="*/ 16 h 84"/>
                  <a:gd name="T44" fmla="*/ 15 w 82"/>
                  <a:gd name="T45" fmla="*/ 7 h 84"/>
                  <a:gd name="T46" fmla="*/ 67 w 82"/>
                  <a:gd name="T47" fmla="*/ 6 h 84"/>
                  <a:gd name="T48" fmla="*/ 76 w 82"/>
                  <a:gd name="T49" fmla="*/ 15 h 84"/>
                  <a:gd name="T50" fmla="*/ 77 w 82"/>
                  <a:gd name="T51" fmla="*/ 48 h 84"/>
                  <a:gd name="T52" fmla="*/ 68 w 82"/>
                  <a:gd name="T53" fmla="*/ 57 h 84"/>
                  <a:gd name="T54" fmla="*/ 16 w 82"/>
                  <a:gd name="T55" fmla="*/ 5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2" h="84">
                    <a:moveTo>
                      <a:pt x="82" y="48"/>
                    </a:moveTo>
                    <a:cubicBezTo>
                      <a:pt x="82" y="15"/>
                      <a:pt x="82" y="15"/>
                      <a:pt x="82" y="15"/>
                    </a:cubicBezTo>
                    <a:cubicBezTo>
                      <a:pt x="81" y="7"/>
                      <a:pt x="75" y="0"/>
                      <a:pt x="66" y="0"/>
                    </a:cubicBezTo>
                    <a:cubicBezTo>
                      <a:pt x="15" y="1"/>
                      <a:pt x="15" y="1"/>
                      <a:pt x="15" y="1"/>
                    </a:cubicBezTo>
                    <a:cubicBezTo>
                      <a:pt x="7" y="2"/>
                      <a:pt x="0" y="8"/>
                      <a:pt x="0" y="16"/>
                    </a:cubicBezTo>
                    <a:cubicBezTo>
                      <a:pt x="1" y="50"/>
                      <a:pt x="1" y="50"/>
                      <a:pt x="1" y="50"/>
                    </a:cubicBezTo>
                    <a:cubicBezTo>
                      <a:pt x="1" y="58"/>
                      <a:pt x="8" y="64"/>
                      <a:pt x="16" y="64"/>
                    </a:cubicBezTo>
                    <a:cubicBezTo>
                      <a:pt x="36" y="64"/>
                      <a:pt x="36" y="64"/>
                      <a:pt x="36" y="64"/>
                    </a:cubicBezTo>
                    <a:cubicBezTo>
                      <a:pt x="36" y="74"/>
                      <a:pt x="36" y="74"/>
                      <a:pt x="36" y="74"/>
                    </a:cubicBezTo>
                    <a:cubicBezTo>
                      <a:pt x="13" y="75"/>
                      <a:pt x="13" y="75"/>
                      <a:pt x="13" y="75"/>
                    </a:cubicBezTo>
                    <a:cubicBezTo>
                      <a:pt x="10" y="75"/>
                      <a:pt x="8" y="77"/>
                      <a:pt x="8" y="80"/>
                    </a:cubicBezTo>
                    <a:cubicBezTo>
                      <a:pt x="8" y="82"/>
                      <a:pt x="10" y="84"/>
                      <a:pt x="13" y="84"/>
                    </a:cubicBezTo>
                    <a:cubicBezTo>
                      <a:pt x="72" y="83"/>
                      <a:pt x="72" y="83"/>
                      <a:pt x="72" y="83"/>
                    </a:cubicBezTo>
                    <a:cubicBezTo>
                      <a:pt x="75" y="83"/>
                      <a:pt x="77" y="81"/>
                      <a:pt x="77" y="78"/>
                    </a:cubicBezTo>
                    <a:cubicBezTo>
                      <a:pt x="77" y="76"/>
                      <a:pt x="74" y="74"/>
                      <a:pt x="72" y="74"/>
                    </a:cubicBezTo>
                    <a:cubicBezTo>
                      <a:pt x="49" y="74"/>
                      <a:pt x="49" y="74"/>
                      <a:pt x="49" y="74"/>
                    </a:cubicBezTo>
                    <a:cubicBezTo>
                      <a:pt x="48" y="64"/>
                      <a:pt x="48" y="64"/>
                      <a:pt x="48" y="64"/>
                    </a:cubicBezTo>
                    <a:cubicBezTo>
                      <a:pt x="68" y="63"/>
                      <a:pt x="68" y="63"/>
                      <a:pt x="68" y="63"/>
                    </a:cubicBezTo>
                    <a:cubicBezTo>
                      <a:pt x="76" y="63"/>
                      <a:pt x="82" y="56"/>
                      <a:pt x="82" y="48"/>
                    </a:cubicBezTo>
                    <a:close/>
                    <a:moveTo>
                      <a:pt x="16" y="58"/>
                    </a:moveTo>
                    <a:cubicBezTo>
                      <a:pt x="11" y="59"/>
                      <a:pt x="7" y="55"/>
                      <a:pt x="7" y="49"/>
                    </a:cubicBezTo>
                    <a:cubicBezTo>
                      <a:pt x="6" y="16"/>
                      <a:pt x="6" y="16"/>
                      <a:pt x="6" y="16"/>
                    </a:cubicBezTo>
                    <a:cubicBezTo>
                      <a:pt x="6" y="11"/>
                      <a:pt x="10" y="7"/>
                      <a:pt x="15" y="7"/>
                    </a:cubicBezTo>
                    <a:cubicBezTo>
                      <a:pt x="67" y="6"/>
                      <a:pt x="67" y="6"/>
                      <a:pt x="67" y="6"/>
                    </a:cubicBezTo>
                    <a:cubicBezTo>
                      <a:pt x="72" y="6"/>
                      <a:pt x="76" y="10"/>
                      <a:pt x="76" y="15"/>
                    </a:cubicBezTo>
                    <a:cubicBezTo>
                      <a:pt x="77" y="48"/>
                      <a:pt x="77" y="48"/>
                      <a:pt x="77" y="48"/>
                    </a:cubicBezTo>
                    <a:cubicBezTo>
                      <a:pt x="77" y="53"/>
                      <a:pt x="73" y="57"/>
                      <a:pt x="68" y="57"/>
                    </a:cubicBezTo>
                    <a:lnTo>
                      <a:pt x="16" y="58"/>
                    </a:lnTo>
                    <a:close/>
                  </a:path>
                </a:pathLst>
              </a:custGeom>
              <a:solidFill>
                <a:srgbClr val="39363A"/>
              </a:solidFill>
              <a:ln>
                <a:noFill/>
              </a:ln>
            </p:spPr>
            <p:txBody>
              <a:bodyPr anchor="ctr"/>
              <a:lstStyle/>
              <a:p>
                <a:pPr algn="ctr"/>
              </a:p>
            </p:txBody>
          </p:sp>
          <p:sp>
            <p:nvSpPr>
              <p:cNvPr id="90" name="任意多边形: 形状 89"/>
              <p:cNvSpPr/>
              <p:nvPr/>
            </p:nvSpPr>
            <p:spPr bwMode="auto">
              <a:xfrm>
                <a:off x="4601" y="2897"/>
                <a:ext cx="107" cy="14"/>
              </a:xfrm>
              <a:custGeom>
                <a:avLst/>
                <a:gdLst>
                  <a:gd name="T0" fmla="*/ 55 w 55"/>
                  <a:gd name="T1" fmla="*/ 3 h 7"/>
                  <a:gd name="T2" fmla="*/ 53 w 55"/>
                  <a:gd name="T3" fmla="*/ 5 h 7"/>
                  <a:gd name="T4" fmla="*/ 3 w 55"/>
                  <a:gd name="T5" fmla="*/ 7 h 7"/>
                  <a:gd name="T6" fmla="*/ 0 w 55"/>
                  <a:gd name="T7" fmla="*/ 4 h 7"/>
                  <a:gd name="T8" fmla="*/ 0 w 55"/>
                  <a:gd name="T9" fmla="*/ 4 h 7"/>
                  <a:gd name="T10" fmla="*/ 3 w 55"/>
                  <a:gd name="T11" fmla="*/ 1 h 7"/>
                  <a:gd name="T12" fmla="*/ 52 w 55"/>
                  <a:gd name="T13" fmla="*/ 0 h 7"/>
                  <a:gd name="T14" fmla="*/ 55 w 55"/>
                  <a:gd name="T15" fmla="*/ 3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7">
                    <a:moveTo>
                      <a:pt x="55" y="3"/>
                    </a:moveTo>
                    <a:cubicBezTo>
                      <a:pt x="55" y="4"/>
                      <a:pt x="54" y="5"/>
                      <a:pt x="53" y="5"/>
                    </a:cubicBezTo>
                    <a:cubicBezTo>
                      <a:pt x="3" y="7"/>
                      <a:pt x="3" y="7"/>
                      <a:pt x="3" y="7"/>
                    </a:cubicBezTo>
                    <a:cubicBezTo>
                      <a:pt x="2" y="7"/>
                      <a:pt x="0" y="5"/>
                      <a:pt x="0" y="4"/>
                    </a:cubicBezTo>
                    <a:cubicBezTo>
                      <a:pt x="0" y="4"/>
                      <a:pt x="0" y="4"/>
                      <a:pt x="0" y="4"/>
                    </a:cubicBezTo>
                    <a:cubicBezTo>
                      <a:pt x="0" y="3"/>
                      <a:pt x="1" y="1"/>
                      <a:pt x="3" y="1"/>
                    </a:cubicBezTo>
                    <a:cubicBezTo>
                      <a:pt x="52" y="0"/>
                      <a:pt x="52" y="0"/>
                      <a:pt x="52" y="0"/>
                    </a:cubicBezTo>
                    <a:cubicBezTo>
                      <a:pt x="54" y="0"/>
                      <a:pt x="55" y="1"/>
                      <a:pt x="55" y="3"/>
                    </a:cubicBezTo>
                    <a:close/>
                  </a:path>
                </a:pathLst>
              </a:custGeom>
              <a:solidFill>
                <a:srgbClr val="39363A"/>
              </a:solidFill>
              <a:ln>
                <a:noFill/>
              </a:ln>
            </p:spPr>
            <p:txBody>
              <a:bodyPr anchor="ctr"/>
              <a:lstStyle/>
              <a:p>
                <a:pPr algn="ctr"/>
              </a:p>
            </p:txBody>
          </p:sp>
          <p:sp>
            <p:nvSpPr>
              <p:cNvPr id="91" name="任意多边形: 形状 90"/>
              <p:cNvSpPr/>
              <p:nvPr/>
            </p:nvSpPr>
            <p:spPr bwMode="auto">
              <a:xfrm>
                <a:off x="4603" y="2917"/>
                <a:ext cx="105" cy="11"/>
              </a:xfrm>
              <a:custGeom>
                <a:avLst/>
                <a:gdLst>
                  <a:gd name="T0" fmla="*/ 54 w 54"/>
                  <a:gd name="T1" fmla="*/ 2 h 6"/>
                  <a:gd name="T2" fmla="*/ 52 w 54"/>
                  <a:gd name="T3" fmla="*/ 5 h 6"/>
                  <a:gd name="T4" fmla="*/ 2 w 54"/>
                  <a:gd name="T5" fmla="*/ 6 h 6"/>
                  <a:gd name="T6" fmla="*/ 0 w 54"/>
                  <a:gd name="T7" fmla="*/ 3 h 6"/>
                  <a:gd name="T8" fmla="*/ 0 w 54"/>
                  <a:gd name="T9" fmla="*/ 3 h 6"/>
                  <a:gd name="T10" fmla="*/ 2 w 54"/>
                  <a:gd name="T11" fmla="*/ 1 h 6"/>
                  <a:gd name="T12" fmla="*/ 52 w 54"/>
                  <a:gd name="T13" fmla="*/ 0 h 6"/>
                  <a:gd name="T14" fmla="*/ 54 w 54"/>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6">
                    <a:moveTo>
                      <a:pt x="54" y="2"/>
                    </a:moveTo>
                    <a:cubicBezTo>
                      <a:pt x="54" y="3"/>
                      <a:pt x="53" y="5"/>
                      <a:pt x="52" y="5"/>
                    </a:cubicBezTo>
                    <a:cubicBezTo>
                      <a:pt x="2" y="6"/>
                      <a:pt x="2" y="6"/>
                      <a:pt x="2" y="6"/>
                    </a:cubicBezTo>
                    <a:cubicBezTo>
                      <a:pt x="1" y="6"/>
                      <a:pt x="0" y="5"/>
                      <a:pt x="0" y="3"/>
                    </a:cubicBezTo>
                    <a:cubicBezTo>
                      <a:pt x="0" y="3"/>
                      <a:pt x="0" y="3"/>
                      <a:pt x="0" y="3"/>
                    </a:cubicBezTo>
                    <a:cubicBezTo>
                      <a:pt x="0" y="2"/>
                      <a:pt x="1" y="1"/>
                      <a:pt x="2" y="1"/>
                    </a:cubicBezTo>
                    <a:cubicBezTo>
                      <a:pt x="52" y="0"/>
                      <a:pt x="52" y="0"/>
                      <a:pt x="52" y="0"/>
                    </a:cubicBezTo>
                    <a:cubicBezTo>
                      <a:pt x="53" y="0"/>
                      <a:pt x="54" y="1"/>
                      <a:pt x="54" y="2"/>
                    </a:cubicBezTo>
                    <a:close/>
                  </a:path>
                </a:pathLst>
              </a:custGeom>
              <a:solidFill>
                <a:srgbClr val="39363A"/>
              </a:solidFill>
              <a:ln>
                <a:noFill/>
              </a:ln>
            </p:spPr>
            <p:txBody>
              <a:bodyPr anchor="ctr"/>
              <a:lstStyle/>
              <a:p>
                <a:pPr algn="ctr"/>
              </a:p>
            </p:txBody>
          </p:sp>
          <p:sp>
            <p:nvSpPr>
              <p:cNvPr id="92" name="任意多边形: 形状 91"/>
              <p:cNvSpPr/>
              <p:nvPr/>
            </p:nvSpPr>
            <p:spPr bwMode="auto">
              <a:xfrm>
                <a:off x="4603" y="2934"/>
                <a:ext cx="105" cy="12"/>
              </a:xfrm>
              <a:custGeom>
                <a:avLst/>
                <a:gdLst>
                  <a:gd name="T0" fmla="*/ 54 w 54"/>
                  <a:gd name="T1" fmla="*/ 2 h 6"/>
                  <a:gd name="T2" fmla="*/ 52 w 54"/>
                  <a:gd name="T3" fmla="*/ 5 h 6"/>
                  <a:gd name="T4" fmla="*/ 2 w 54"/>
                  <a:gd name="T5" fmla="*/ 6 h 6"/>
                  <a:gd name="T6" fmla="*/ 0 w 54"/>
                  <a:gd name="T7" fmla="*/ 3 h 6"/>
                  <a:gd name="T8" fmla="*/ 0 w 54"/>
                  <a:gd name="T9" fmla="*/ 3 h 6"/>
                  <a:gd name="T10" fmla="*/ 2 w 54"/>
                  <a:gd name="T11" fmla="*/ 1 h 6"/>
                  <a:gd name="T12" fmla="*/ 52 w 54"/>
                  <a:gd name="T13" fmla="*/ 0 h 6"/>
                  <a:gd name="T14" fmla="*/ 54 w 54"/>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6">
                    <a:moveTo>
                      <a:pt x="54" y="2"/>
                    </a:moveTo>
                    <a:cubicBezTo>
                      <a:pt x="54" y="4"/>
                      <a:pt x="53" y="5"/>
                      <a:pt x="52" y="5"/>
                    </a:cubicBezTo>
                    <a:cubicBezTo>
                      <a:pt x="2" y="6"/>
                      <a:pt x="2" y="6"/>
                      <a:pt x="2" y="6"/>
                    </a:cubicBezTo>
                    <a:cubicBezTo>
                      <a:pt x="1" y="6"/>
                      <a:pt x="0" y="5"/>
                      <a:pt x="0" y="3"/>
                    </a:cubicBezTo>
                    <a:cubicBezTo>
                      <a:pt x="0" y="3"/>
                      <a:pt x="0" y="3"/>
                      <a:pt x="0" y="3"/>
                    </a:cubicBezTo>
                    <a:cubicBezTo>
                      <a:pt x="0" y="2"/>
                      <a:pt x="1" y="1"/>
                      <a:pt x="2" y="1"/>
                    </a:cubicBezTo>
                    <a:cubicBezTo>
                      <a:pt x="52" y="0"/>
                      <a:pt x="52" y="0"/>
                      <a:pt x="52" y="0"/>
                    </a:cubicBezTo>
                    <a:cubicBezTo>
                      <a:pt x="53" y="0"/>
                      <a:pt x="54" y="1"/>
                      <a:pt x="54" y="2"/>
                    </a:cubicBezTo>
                    <a:close/>
                  </a:path>
                </a:pathLst>
              </a:custGeom>
              <a:solidFill>
                <a:srgbClr val="39363A"/>
              </a:solidFill>
              <a:ln>
                <a:noFill/>
              </a:ln>
            </p:spPr>
            <p:txBody>
              <a:bodyPr anchor="ctr"/>
              <a:lstStyle/>
              <a:p>
                <a:pPr algn="ctr"/>
              </a:p>
            </p:txBody>
          </p:sp>
          <p:sp>
            <p:nvSpPr>
              <p:cNvPr id="93" name="任意多边形: 形状 92"/>
              <p:cNvSpPr/>
              <p:nvPr/>
            </p:nvSpPr>
            <p:spPr bwMode="auto">
              <a:xfrm>
                <a:off x="4632" y="2952"/>
                <a:ext cx="78" cy="12"/>
              </a:xfrm>
              <a:custGeom>
                <a:avLst/>
                <a:gdLst>
                  <a:gd name="T0" fmla="*/ 40 w 40"/>
                  <a:gd name="T1" fmla="*/ 2 h 6"/>
                  <a:gd name="T2" fmla="*/ 37 w 40"/>
                  <a:gd name="T3" fmla="*/ 5 h 6"/>
                  <a:gd name="T4" fmla="*/ 2 w 40"/>
                  <a:gd name="T5" fmla="*/ 6 h 6"/>
                  <a:gd name="T6" fmla="*/ 0 w 40"/>
                  <a:gd name="T7" fmla="*/ 3 h 6"/>
                  <a:gd name="T8" fmla="*/ 0 w 40"/>
                  <a:gd name="T9" fmla="*/ 3 h 6"/>
                  <a:gd name="T10" fmla="*/ 2 w 40"/>
                  <a:gd name="T11" fmla="*/ 1 h 6"/>
                  <a:gd name="T12" fmla="*/ 37 w 40"/>
                  <a:gd name="T13" fmla="*/ 0 h 6"/>
                  <a:gd name="T14" fmla="*/ 40 w 40"/>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6">
                    <a:moveTo>
                      <a:pt x="40" y="2"/>
                    </a:moveTo>
                    <a:cubicBezTo>
                      <a:pt x="40" y="4"/>
                      <a:pt x="39" y="5"/>
                      <a:pt x="37" y="5"/>
                    </a:cubicBezTo>
                    <a:cubicBezTo>
                      <a:pt x="2" y="6"/>
                      <a:pt x="2" y="6"/>
                      <a:pt x="2" y="6"/>
                    </a:cubicBezTo>
                    <a:cubicBezTo>
                      <a:pt x="1" y="6"/>
                      <a:pt x="0" y="5"/>
                      <a:pt x="0" y="3"/>
                    </a:cubicBezTo>
                    <a:cubicBezTo>
                      <a:pt x="0" y="3"/>
                      <a:pt x="0" y="3"/>
                      <a:pt x="0" y="3"/>
                    </a:cubicBezTo>
                    <a:cubicBezTo>
                      <a:pt x="0" y="2"/>
                      <a:pt x="1" y="1"/>
                      <a:pt x="2" y="1"/>
                    </a:cubicBezTo>
                    <a:cubicBezTo>
                      <a:pt x="37" y="0"/>
                      <a:pt x="37" y="0"/>
                      <a:pt x="37" y="0"/>
                    </a:cubicBezTo>
                    <a:cubicBezTo>
                      <a:pt x="38" y="0"/>
                      <a:pt x="40" y="1"/>
                      <a:pt x="40" y="2"/>
                    </a:cubicBezTo>
                    <a:close/>
                  </a:path>
                </a:pathLst>
              </a:custGeom>
              <a:solidFill>
                <a:srgbClr val="39363A"/>
              </a:solidFill>
              <a:ln>
                <a:noFill/>
              </a:ln>
            </p:spPr>
            <p:txBody>
              <a:bodyPr anchor="ctr"/>
              <a:lstStyle/>
              <a:p>
                <a:pPr algn="ctr"/>
              </a:p>
            </p:txBody>
          </p:sp>
          <p:sp>
            <p:nvSpPr>
              <p:cNvPr id="94" name="任意多边形: 形状 93"/>
              <p:cNvSpPr/>
              <p:nvPr/>
            </p:nvSpPr>
            <p:spPr bwMode="auto">
              <a:xfrm>
                <a:off x="4487" y="1393"/>
                <a:ext cx="299" cy="225"/>
              </a:xfrm>
              <a:custGeom>
                <a:avLst/>
                <a:gdLst>
                  <a:gd name="T0" fmla="*/ 128 w 153"/>
                  <a:gd name="T1" fmla="*/ 1 h 115"/>
                  <a:gd name="T2" fmla="*/ 23 w 153"/>
                  <a:gd name="T3" fmla="*/ 3 h 115"/>
                  <a:gd name="T4" fmla="*/ 0 w 153"/>
                  <a:gd name="T5" fmla="*/ 27 h 115"/>
                  <a:gd name="T6" fmla="*/ 1 w 153"/>
                  <a:gd name="T7" fmla="*/ 91 h 115"/>
                  <a:gd name="T8" fmla="*/ 25 w 153"/>
                  <a:gd name="T9" fmla="*/ 114 h 115"/>
                  <a:gd name="T10" fmla="*/ 130 w 153"/>
                  <a:gd name="T11" fmla="*/ 112 h 115"/>
                  <a:gd name="T12" fmla="*/ 153 w 153"/>
                  <a:gd name="T13" fmla="*/ 88 h 115"/>
                  <a:gd name="T14" fmla="*/ 152 w 153"/>
                  <a:gd name="T15" fmla="*/ 24 h 115"/>
                  <a:gd name="T16" fmla="*/ 128 w 153"/>
                  <a:gd name="T17" fmla="*/ 1 h 115"/>
                  <a:gd name="T18" fmla="*/ 23 w 153"/>
                  <a:gd name="T19" fmla="*/ 13 h 115"/>
                  <a:gd name="T20" fmla="*/ 128 w 153"/>
                  <a:gd name="T21" fmla="*/ 11 h 115"/>
                  <a:gd name="T22" fmla="*/ 141 w 153"/>
                  <a:gd name="T23" fmla="*/ 24 h 115"/>
                  <a:gd name="T24" fmla="*/ 142 w 153"/>
                  <a:gd name="T25" fmla="*/ 30 h 115"/>
                  <a:gd name="T26" fmla="*/ 10 w 153"/>
                  <a:gd name="T27" fmla="*/ 33 h 115"/>
                  <a:gd name="T28" fmla="*/ 10 w 153"/>
                  <a:gd name="T29" fmla="*/ 27 h 115"/>
                  <a:gd name="T30" fmla="*/ 23 w 153"/>
                  <a:gd name="T31" fmla="*/ 13 h 115"/>
                  <a:gd name="T32" fmla="*/ 130 w 153"/>
                  <a:gd name="T33" fmla="*/ 102 h 115"/>
                  <a:gd name="T34" fmla="*/ 25 w 153"/>
                  <a:gd name="T35" fmla="*/ 104 h 115"/>
                  <a:gd name="T36" fmla="*/ 12 w 153"/>
                  <a:gd name="T37" fmla="*/ 91 h 115"/>
                  <a:gd name="T38" fmla="*/ 11 w 153"/>
                  <a:gd name="T39" fmla="*/ 58 h 115"/>
                  <a:gd name="T40" fmla="*/ 142 w 153"/>
                  <a:gd name="T41" fmla="*/ 55 h 115"/>
                  <a:gd name="T42" fmla="*/ 143 w 153"/>
                  <a:gd name="T43" fmla="*/ 88 h 115"/>
                  <a:gd name="T44" fmla="*/ 130 w 153"/>
                  <a:gd name="T45" fmla="*/ 102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15">
                    <a:moveTo>
                      <a:pt x="128" y="1"/>
                    </a:moveTo>
                    <a:cubicBezTo>
                      <a:pt x="23" y="3"/>
                      <a:pt x="23" y="3"/>
                      <a:pt x="23" y="3"/>
                    </a:cubicBezTo>
                    <a:cubicBezTo>
                      <a:pt x="10" y="3"/>
                      <a:pt x="0" y="14"/>
                      <a:pt x="0" y="27"/>
                    </a:cubicBezTo>
                    <a:cubicBezTo>
                      <a:pt x="1" y="91"/>
                      <a:pt x="1" y="91"/>
                      <a:pt x="1" y="91"/>
                    </a:cubicBezTo>
                    <a:cubicBezTo>
                      <a:pt x="2" y="104"/>
                      <a:pt x="12" y="115"/>
                      <a:pt x="25" y="114"/>
                    </a:cubicBezTo>
                    <a:cubicBezTo>
                      <a:pt x="130" y="112"/>
                      <a:pt x="130" y="112"/>
                      <a:pt x="130" y="112"/>
                    </a:cubicBezTo>
                    <a:cubicBezTo>
                      <a:pt x="143" y="112"/>
                      <a:pt x="153" y="101"/>
                      <a:pt x="153" y="88"/>
                    </a:cubicBezTo>
                    <a:cubicBezTo>
                      <a:pt x="152" y="24"/>
                      <a:pt x="152" y="24"/>
                      <a:pt x="152" y="24"/>
                    </a:cubicBezTo>
                    <a:cubicBezTo>
                      <a:pt x="151" y="11"/>
                      <a:pt x="141" y="0"/>
                      <a:pt x="128" y="1"/>
                    </a:cubicBezTo>
                    <a:close/>
                    <a:moveTo>
                      <a:pt x="23" y="13"/>
                    </a:moveTo>
                    <a:cubicBezTo>
                      <a:pt x="128" y="11"/>
                      <a:pt x="128" y="11"/>
                      <a:pt x="128" y="11"/>
                    </a:cubicBezTo>
                    <a:cubicBezTo>
                      <a:pt x="135" y="11"/>
                      <a:pt x="141" y="16"/>
                      <a:pt x="141" y="24"/>
                    </a:cubicBezTo>
                    <a:cubicBezTo>
                      <a:pt x="142" y="30"/>
                      <a:pt x="142" y="30"/>
                      <a:pt x="142" y="30"/>
                    </a:cubicBezTo>
                    <a:cubicBezTo>
                      <a:pt x="10" y="33"/>
                      <a:pt x="10" y="33"/>
                      <a:pt x="10" y="33"/>
                    </a:cubicBezTo>
                    <a:cubicBezTo>
                      <a:pt x="10" y="27"/>
                      <a:pt x="10" y="27"/>
                      <a:pt x="10" y="27"/>
                    </a:cubicBezTo>
                    <a:cubicBezTo>
                      <a:pt x="10" y="19"/>
                      <a:pt x="16" y="13"/>
                      <a:pt x="23" y="13"/>
                    </a:cubicBezTo>
                    <a:close/>
                    <a:moveTo>
                      <a:pt x="130" y="102"/>
                    </a:moveTo>
                    <a:cubicBezTo>
                      <a:pt x="25" y="104"/>
                      <a:pt x="25" y="104"/>
                      <a:pt x="25" y="104"/>
                    </a:cubicBezTo>
                    <a:cubicBezTo>
                      <a:pt x="18" y="104"/>
                      <a:pt x="12" y="98"/>
                      <a:pt x="12" y="91"/>
                    </a:cubicBezTo>
                    <a:cubicBezTo>
                      <a:pt x="11" y="58"/>
                      <a:pt x="11" y="58"/>
                      <a:pt x="11" y="58"/>
                    </a:cubicBezTo>
                    <a:cubicBezTo>
                      <a:pt x="142" y="55"/>
                      <a:pt x="142" y="55"/>
                      <a:pt x="142" y="55"/>
                    </a:cubicBezTo>
                    <a:cubicBezTo>
                      <a:pt x="143" y="88"/>
                      <a:pt x="143" y="88"/>
                      <a:pt x="143" y="88"/>
                    </a:cubicBezTo>
                    <a:cubicBezTo>
                      <a:pt x="143" y="96"/>
                      <a:pt x="137" y="102"/>
                      <a:pt x="130" y="102"/>
                    </a:cubicBezTo>
                    <a:close/>
                  </a:path>
                </a:pathLst>
              </a:custGeom>
              <a:solidFill>
                <a:srgbClr val="39363A"/>
              </a:solidFill>
              <a:ln>
                <a:noFill/>
              </a:ln>
            </p:spPr>
            <p:txBody>
              <a:bodyPr anchor="ctr"/>
              <a:lstStyle/>
              <a:p>
                <a:pPr algn="ctr"/>
              </a:p>
            </p:txBody>
          </p:sp>
          <p:sp>
            <p:nvSpPr>
              <p:cNvPr id="95" name="任意多边形: 形状 94"/>
              <p:cNvSpPr/>
              <p:nvPr/>
            </p:nvSpPr>
            <p:spPr bwMode="auto">
              <a:xfrm>
                <a:off x="4528" y="1521"/>
                <a:ext cx="145" cy="23"/>
              </a:xfrm>
              <a:custGeom>
                <a:avLst/>
                <a:gdLst>
                  <a:gd name="T0" fmla="*/ 74 w 74"/>
                  <a:gd name="T1" fmla="*/ 5 h 12"/>
                  <a:gd name="T2" fmla="*/ 69 w 74"/>
                  <a:gd name="T3" fmla="*/ 10 h 12"/>
                  <a:gd name="T4" fmla="*/ 5 w 74"/>
                  <a:gd name="T5" fmla="*/ 12 h 12"/>
                  <a:gd name="T6" fmla="*/ 0 w 74"/>
                  <a:gd name="T7" fmla="*/ 6 h 12"/>
                  <a:gd name="T8" fmla="*/ 0 w 74"/>
                  <a:gd name="T9" fmla="*/ 6 h 12"/>
                  <a:gd name="T10" fmla="*/ 5 w 74"/>
                  <a:gd name="T11" fmla="*/ 1 h 12"/>
                  <a:gd name="T12" fmla="*/ 68 w 74"/>
                  <a:gd name="T13" fmla="*/ 0 h 12"/>
                  <a:gd name="T14" fmla="*/ 74 w 74"/>
                  <a:gd name="T15" fmla="*/ 5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12">
                    <a:moveTo>
                      <a:pt x="74" y="5"/>
                    </a:moveTo>
                    <a:cubicBezTo>
                      <a:pt x="74" y="8"/>
                      <a:pt x="71" y="10"/>
                      <a:pt x="69" y="10"/>
                    </a:cubicBezTo>
                    <a:cubicBezTo>
                      <a:pt x="5" y="12"/>
                      <a:pt x="5" y="12"/>
                      <a:pt x="5" y="12"/>
                    </a:cubicBezTo>
                    <a:cubicBezTo>
                      <a:pt x="2" y="12"/>
                      <a:pt x="0" y="9"/>
                      <a:pt x="0" y="6"/>
                    </a:cubicBezTo>
                    <a:cubicBezTo>
                      <a:pt x="0" y="6"/>
                      <a:pt x="0" y="6"/>
                      <a:pt x="0" y="6"/>
                    </a:cubicBezTo>
                    <a:cubicBezTo>
                      <a:pt x="0" y="4"/>
                      <a:pt x="2" y="1"/>
                      <a:pt x="5" y="1"/>
                    </a:cubicBezTo>
                    <a:cubicBezTo>
                      <a:pt x="68" y="0"/>
                      <a:pt x="68" y="0"/>
                      <a:pt x="68" y="0"/>
                    </a:cubicBezTo>
                    <a:cubicBezTo>
                      <a:pt x="71" y="0"/>
                      <a:pt x="74" y="2"/>
                      <a:pt x="74" y="5"/>
                    </a:cubicBezTo>
                    <a:close/>
                  </a:path>
                </a:pathLst>
              </a:custGeom>
              <a:solidFill>
                <a:srgbClr val="39363A"/>
              </a:solidFill>
              <a:ln>
                <a:noFill/>
              </a:ln>
            </p:spPr>
            <p:txBody>
              <a:bodyPr anchor="ctr"/>
              <a:lstStyle/>
              <a:p>
                <a:pPr algn="ctr"/>
              </a:p>
            </p:txBody>
          </p:sp>
          <p:sp>
            <p:nvSpPr>
              <p:cNvPr id="96" name="任意多边形: 形状 95"/>
              <p:cNvSpPr/>
              <p:nvPr/>
            </p:nvSpPr>
            <p:spPr bwMode="auto">
              <a:xfrm>
                <a:off x="4528" y="1558"/>
                <a:ext cx="86" cy="21"/>
              </a:xfrm>
              <a:custGeom>
                <a:avLst/>
                <a:gdLst>
                  <a:gd name="T0" fmla="*/ 44 w 44"/>
                  <a:gd name="T1" fmla="*/ 5 h 11"/>
                  <a:gd name="T2" fmla="*/ 39 w 44"/>
                  <a:gd name="T3" fmla="*/ 11 h 11"/>
                  <a:gd name="T4" fmla="*/ 5 w 44"/>
                  <a:gd name="T5" fmla="*/ 11 h 11"/>
                  <a:gd name="T6" fmla="*/ 0 w 44"/>
                  <a:gd name="T7" fmla="*/ 6 h 11"/>
                  <a:gd name="T8" fmla="*/ 0 w 44"/>
                  <a:gd name="T9" fmla="*/ 6 h 11"/>
                  <a:gd name="T10" fmla="*/ 5 w 44"/>
                  <a:gd name="T11" fmla="*/ 1 h 11"/>
                  <a:gd name="T12" fmla="*/ 39 w 44"/>
                  <a:gd name="T13" fmla="*/ 0 h 11"/>
                  <a:gd name="T14" fmla="*/ 44 w 44"/>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11">
                    <a:moveTo>
                      <a:pt x="44" y="5"/>
                    </a:moveTo>
                    <a:cubicBezTo>
                      <a:pt x="44" y="8"/>
                      <a:pt x="42" y="11"/>
                      <a:pt x="39" y="11"/>
                    </a:cubicBezTo>
                    <a:cubicBezTo>
                      <a:pt x="5" y="11"/>
                      <a:pt x="5" y="11"/>
                      <a:pt x="5" y="11"/>
                    </a:cubicBezTo>
                    <a:cubicBezTo>
                      <a:pt x="3" y="11"/>
                      <a:pt x="0" y="9"/>
                      <a:pt x="0" y="6"/>
                    </a:cubicBezTo>
                    <a:cubicBezTo>
                      <a:pt x="0" y="6"/>
                      <a:pt x="0" y="6"/>
                      <a:pt x="0" y="6"/>
                    </a:cubicBezTo>
                    <a:cubicBezTo>
                      <a:pt x="0" y="3"/>
                      <a:pt x="2" y="1"/>
                      <a:pt x="5" y="1"/>
                    </a:cubicBezTo>
                    <a:cubicBezTo>
                      <a:pt x="39" y="0"/>
                      <a:pt x="39" y="0"/>
                      <a:pt x="39" y="0"/>
                    </a:cubicBezTo>
                    <a:cubicBezTo>
                      <a:pt x="41" y="0"/>
                      <a:pt x="44" y="2"/>
                      <a:pt x="44" y="5"/>
                    </a:cubicBezTo>
                    <a:close/>
                  </a:path>
                </a:pathLst>
              </a:custGeom>
              <a:solidFill>
                <a:srgbClr val="39363A"/>
              </a:solidFill>
              <a:ln>
                <a:noFill/>
              </a:ln>
            </p:spPr>
            <p:txBody>
              <a:bodyPr anchor="ctr"/>
              <a:lstStyle/>
              <a:p>
                <a:pPr algn="ctr"/>
              </a:p>
            </p:txBody>
          </p:sp>
          <p:sp>
            <p:nvSpPr>
              <p:cNvPr id="97" name="任意多边形: 形状 96"/>
              <p:cNvSpPr/>
              <p:nvPr/>
            </p:nvSpPr>
            <p:spPr bwMode="auto">
              <a:xfrm>
                <a:off x="3695" y="2893"/>
                <a:ext cx="225" cy="168"/>
              </a:xfrm>
              <a:custGeom>
                <a:avLst/>
                <a:gdLst>
                  <a:gd name="T0" fmla="*/ 95 w 115"/>
                  <a:gd name="T1" fmla="*/ 1 h 86"/>
                  <a:gd name="T2" fmla="*/ 17 w 115"/>
                  <a:gd name="T3" fmla="*/ 2 h 86"/>
                  <a:gd name="T4" fmla="*/ 0 w 115"/>
                  <a:gd name="T5" fmla="*/ 20 h 86"/>
                  <a:gd name="T6" fmla="*/ 1 w 115"/>
                  <a:gd name="T7" fmla="*/ 68 h 86"/>
                  <a:gd name="T8" fmla="*/ 19 w 115"/>
                  <a:gd name="T9" fmla="*/ 86 h 86"/>
                  <a:gd name="T10" fmla="*/ 97 w 115"/>
                  <a:gd name="T11" fmla="*/ 84 h 86"/>
                  <a:gd name="T12" fmla="*/ 114 w 115"/>
                  <a:gd name="T13" fmla="*/ 66 h 86"/>
                  <a:gd name="T14" fmla="*/ 113 w 115"/>
                  <a:gd name="T15" fmla="*/ 18 h 86"/>
                  <a:gd name="T16" fmla="*/ 95 w 115"/>
                  <a:gd name="T17" fmla="*/ 1 h 86"/>
                  <a:gd name="T18" fmla="*/ 17 w 115"/>
                  <a:gd name="T19" fmla="*/ 10 h 86"/>
                  <a:gd name="T20" fmla="*/ 96 w 115"/>
                  <a:gd name="T21" fmla="*/ 8 h 86"/>
                  <a:gd name="T22" fmla="*/ 106 w 115"/>
                  <a:gd name="T23" fmla="*/ 18 h 86"/>
                  <a:gd name="T24" fmla="*/ 106 w 115"/>
                  <a:gd name="T25" fmla="*/ 22 h 86"/>
                  <a:gd name="T26" fmla="*/ 8 w 115"/>
                  <a:gd name="T27" fmla="*/ 25 h 86"/>
                  <a:gd name="T28" fmla="*/ 8 w 115"/>
                  <a:gd name="T29" fmla="*/ 20 h 86"/>
                  <a:gd name="T30" fmla="*/ 17 w 115"/>
                  <a:gd name="T31" fmla="*/ 10 h 86"/>
                  <a:gd name="T32" fmla="*/ 97 w 115"/>
                  <a:gd name="T33" fmla="*/ 76 h 86"/>
                  <a:gd name="T34" fmla="*/ 19 w 115"/>
                  <a:gd name="T35" fmla="*/ 78 h 86"/>
                  <a:gd name="T36" fmla="*/ 9 w 115"/>
                  <a:gd name="T37" fmla="*/ 68 h 86"/>
                  <a:gd name="T38" fmla="*/ 8 w 115"/>
                  <a:gd name="T39" fmla="*/ 43 h 86"/>
                  <a:gd name="T40" fmla="*/ 106 w 115"/>
                  <a:gd name="T41" fmla="*/ 41 h 86"/>
                  <a:gd name="T42" fmla="*/ 107 w 115"/>
                  <a:gd name="T43" fmla="*/ 66 h 86"/>
                  <a:gd name="T44" fmla="*/ 97 w 115"/>
                  <a:gd name="T45" fmla="*/ 7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5" h="86">
                    <a:moveTo>
                      <a:pt x="95" y="1"/>
                    </a:moveTo>
                    <a:cubicBezTo>
                      <a:pt x="17" y="2"/>
                      <a:pt x="17" y="2"/>
                      <a:pt x="17" y="2"/>
                    </a:cubicBezTo>
                    <a:cubicBezTo>
                      <a:pt x="7" y="2"/>
                      <a:pt x="0" y="10"/>
                      <a:pt x="0" y="20"/>
                    </a:cubicBezTo>
                    <a:cubicBezTo>
                      <a:pt x="1" y="68"/>
                      <a:pt x="1" y="68"/>
                      <a:pt x="1" y="68"/>
                    </a:cubicBezTo>
                    <a:cubicBezTo>
                      <a:pt x="1" y="78"/>
                      <a:pt x="9" y="86"/>
                      <a:pt x="19" y="86"/>
                    </a:cubicBezTo>
                    <a:cubicBezTo>
                      <a:pt x="97" y="84"/>
                      <a:pt x="97" y="84"/>
                      <a:pt x="97" y="84"/>
                    </a:cubicBezTo>
                    <a:cubicBezTo>
                      <a:pt x="107" y="84"/>
                      <a:pt x="115" y="76"/>
                      <a:pt x="114" y="66"/>
                    </a:cubicBezTo>
                    <a:cubicBezTo>
                      <a:pt x="113" y="18"/>
                      <a:pt x="113" y="18"/>
                      <a:pt x="113" y="18"/>
                    </a:cubicBezTo>
                    <a:cubicBezTo>
                      <a:pt x="113" y="8"/>
                      <a:pt x="105" y="0"/>
                      <a:pt x="95" y="1"/>
                    </a:cubicBezTo>
                    <a:close/>
                    <a:moveTo>
                      <a:pt x="17" y="10"/>
                    </a:moveTo>
                    <a:cubicBezTo>
                      <a:pt x="96" y="8"/>
                      <a:pt x="96" y="8"/>
                      <a:pt x="96" y="8"/>
                    </a:cubicBezTo>
                    <a:cubicBezTo>
                      <a:pt x="101" y="8"/>
                      <a:pt x="106" y="12"/>
                      <a:pt x="106" y="18"/>
                    </a:cubicBezTo>
                    <a:cubicBezTo>
                      <a:pt x="106" y="22"/>
                      <a:pt x="106" y="22"/>
                      <a:pt x="106" y="22"/>
                    </a:cubicBezTo>
                    <a:cubicBezTo>
                      <a:pt x="8" y="25"/>
                      <a:pt x="8" y="25"/>
                      <a:pt x="8" y="25"/>
                    </a:cubicBezTo>
                    <a:cubicBezTo>
                      <a:pt x="8" y="20"/>
                      <a:pt x="8" y="20"/>
                      <a:pt x="8" y="20"/>
                    </a:cubicBezTo>
                    <a:cubicBezTo>
                      <a:pt x="7" y="15"/>
                      <a:pt x="12" y="10"/>
                      <a:pt x="17" y="10"/>
                    </a:cubicBezTo>
                    <a:close/>
                    <a:moveTo>
                      <a:pt x="97" y="76"/>
                    </a:moveTo>
                    <a:cubicBezTo>
                      <a:pt x="19" y="78"/>
                      <a:pt x="19" y="78"/>
                      <a:pt x="19" y="78"/>
                    </a:cubicBezTo>
                    <a:cubicBezTo>
                      <a:pt x="13" y="78"/>
                      <a:pt x="9" y="74"/>
                      <a:pt x="9" y="68"/>
                    </a:cubicBezTo>
                    <a:cubicBezTo>
                      <a:pt x="8" y="43"/>
                      <a:pt x="8" y="43"/>
                      <a:pt x="8" y="43"/>
                    </a:cubicBezTo>
                    <a:cubicBezTo>
                      <a:pt x="106" y="41"/>
                      <a:pt x="106" y="41"/>
                      <a:pt x="106" y="41"/>
                    </a:cubicBezTo>
                    <a:cubicBezTo>
                      <a:pt x="107" y="66"/>
                      <a:pt x="107" y="66"/>
                      <a:pt x="107" y="66"/>
                    </a:cubicBezTo>
                    <a:cubicBezTo>
                      <a:pt x="107" y="72"/>
                      <a:pt x="103" y="76"/>
                      <a:pt x="97" y="76"/>
                    </a:cubicBezTo>
                    <a:close/>
                  </a:path>
                </a:pathLst>
              </a:custGeom>
              <a:solidFill>
                <a:srgbClr val="39363A"/>
              </a:solidFill>
              <a:ln>
                <a:noFill/>
              </a:ln>
            </p:spPr>
            <p:txBody>
              <a:bodyPr anchor="ctr"/>
              <a:lstStyle/>
              <a:p>
                <a:pPr algn="ctr"/>
              </a:p>
            </p:txBody>
          </p:sp>
          <p:sp>
            <p:nvSpPr>
              <p:cNvPr id="98" name="任意多边形: 形状 97"/>
              <p:cNvSpPr/>
              <p:nvPr/>
            </p:nvSpPr>
            <p:spPr bwMode="auto">
              <a:xfrm>
                <a:off x="3725" y="2987"/>
                <a:ext cx="109" cy="18"/>
              </a:xfrm>
              <a:custGeom>
                <a:avLst/>
                <a:gdLst>
                  <a:gd name="T0" fmla="*/ 56 w 56"/>
                  <a:gd name="T1" fmla="*/ 4 h 9"/>
                  <a:gd name="T2" fmla="*/ 52 w 56"/>
                  <a:gd name="T3" fmla="*/ 8 h 9"/>
                  <a:gd name="T4" fmla="*/ 4 w 56"/>
                  <a:gd name="T5" fmla="*/ 9 h 9"/>
                  <a:gd name="T6" fmla="*/ 0 w 56"/>
                  <a:gd name="T7" fmla="*/ 6 h 9"/>
                  <a:gd name="T8" fmla="*/ 0 w 56"/>
                  <a:gd name="T9" fmla="*/ 6 h 9"/>
                  <a:gd name="T10" fmla="*/ 4 w 56"/>
                  <a:gd name="T11" fmla="*/ 2 h 9"/>
                  <a:gd name="T12" fmla="*/ 52 w 56"/>
                  <a:gd name="T13" fmla="*/ 1 h 9"/>
                  <a:gd name="T14" fmla="*/ 56 w 56"/>
                  <a:gd name="T15" fmla="*/ 4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6" h="9">
                    <a:moveTo>
                      <a:pt x="56" y="4"/>
                    </a:moveTo>
                    <a:cubicBezTo>
                      <a:pt x="56" y="7"/>
                      <a:pt x="54" y="8"/>
                      <a:pt x="52" y="8"/>
                    </a:cubicBezTo>
                    <a:cubicBezTo>
                      <a:pt x="4" y="9"/>
                      <a:pt x="4" y="9"/>
                      <a:pt x="4" y="9"/>
                    </a:cubicBezTo>
                    <a:cubicBezTo>
                      <a:pt x="2" y="9"/>
                      <a:pt x="1" y="8"/>
                      <a:pt x="0" y="6"/>
                    </a:cubicBezTo>
                    <a:cubicBezTo>
                      <a:pt x="0" y="6"/>
                      <a:pt x="0" y="6"/>
                      <a:pt x="0" y="6"/>
                    </a:cubicBezTo>
                    <a:cubicBezTo>
                      <a:pt x="0" y="3"/>
                      <a:pt x="2" y="2"/>
                      <a:pt x="4" y="2"/>
                    </a:cubicBezTo>
                    <a:cubicBezTo>
                      <a:pt x="52" y="1"/>
                      <a:pt x="52" y="1"/>
                      <a:pt x="52" y="1"/>
                    </a:cubicBezTo>
                    <a:cubicBezTo>
                      <a:pt x="54" y="0"/>
                      <a:pt x="56" y="2"/>
                      <a:pt x="56" y="4"/>
                    </a:cubicBezTo>
                    <a:close/>
                  </a:path>
                </a:pathLst>
              </a:custGeom>
              <a:solidFill>
                <a:srgbClr val="39363A"/>
              </a:solidFill>
              <a:ln>
                <a:noFill/>
              </a:ln>
            </p:spPr>
            <p:txBody>
              <a:bodyPr anchor="ctr"/>
              <a:lstStyle/>
              <a:p>
                <a:pPr algn="ctr"/>
              </a:p>
            </p:txBody>
          </p:sp>
          <p:sp>
            <p:nvSpPr>
              <p:cNvPr id="99" name="任意多边形: 形状 98"/>
              <p:cNvSpPr/>
              <p:nvPr/>
            </p:nvSpPr>
            <p:spPr bwMode="auto">
              <a:xfrm>
                <a:off x="3726" y="3016"/>
                <a:ext cx="65" cy="16"/>
              </a:xfrm>
              <a:custGeom>
                <a:avLst/>
                <a:gdLst>
                  <a:gd name="T0" fmla="*/ 32 w 33"/>
                  <a:gd name="T1" fmla="*/ 4 h 8"/>
                  <a:gd name="T2" fmla="*/ 29 w 33"/>
                  <a:gd name="T3" fmla="*/ 8 h 8"/>
                  <a:gd name="T4" fmla="*/ 4 w 33"/>
                  <a:gd name="T5" fmla="*/ 8 h 8"/>
                  <a:gd name="T6" fmla="*/ 0 w 33"/>
                  <a:gd name="T7" fmla="*/ 5 h 8"/>
                  <a:gd name="T8" fmla="*/ 0 w 33"/>
                  <a:gd name="T9" fmla="*/ 5 h 8"/>
                  <a:gd name="T10" fmla="*/ 4 w 33"/>
                  <a:gd name="T11" fmla="*/ 1 h 8"/>
                  <a:gd name="T12" fmla="*/ 29 w 33"/>
                  <a:gd name="T13" fmla="*/ 0 h 8"/>
                  <a:gd name="T14" fmla="*/ 32 w 33"/>
                  <a:gd name="T15" fmla="*/ 4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8">
                    <a:moveTo>
                      <a:pt x="32" y="4"/>
                    </a:moveTo>
                    <a:cubicBezTo>
                      <a:pt x="33" y="6"/>
                      <a:pt x="31" y="8"/>
                      <a:pt x="29" y="8"/>
                    </a:cubicBezTo>
                    <a:cubicBezTo>
                      <a:pt x="4" y="8"/>
                      <a:pt x="4" y="8"/>
                      <a:pt x="4" y="8"/>
                    </a:cubicBezTo>
                    <a:cubicBezTo>
                      <a:pt x="2" y="8"/>
                      <a:pt x="0" y="7"/>
                      <a:pt x="0" y="5"/>
                    </a:cubicBezTo>
                    <a:cubicBezTo>
                      <a:pt x="0" y="5"/>
                      <a:pt x="0" y="5"/>
                      <a:pt x="0" y="5"/>
                    </a:cubicBezTo>
                    <a:cubicBezTo>
                      <a:pt x="0" y="2"/>
                      <a:pt x="1" y="1"/>
                      <a:pt x="4" y="1"/>
                    </a:cubicBezTo>
                    <a:cubicBezTo>
                      <a:pt x="29" y="0"/>
                      <a:pt x="29" y="0"/>
                      <a:pt x="29" y="0"/>
                    </a:cubicBezTo>
                    <a:cubicBezTo>
                      <a:pt x="31" y="0"/>
                      <a:pt x="32" y="2"/>
                      <a:pt x="32" y="4"/>
                    </a:cubicBezTo>
                    <a:close/>
                  </a:path>
                </a:pathLst>
              </a:custGeom>
              <a:solidFill>
                <a:srgbClr val="39363A"/>
              </a:solidFill>
              <a:ln>
                <a:noFill/>
              </a:ln>
            </p:spPr>
            <p:txBody>
              <a:bodyPr anchor="ctr"/>
              <a:lstStyle/>
              <a:p>
                <a:pPr algn="ctr"/>
              </a:p>
            </p:txBody>
          </p:sp>
          <p:sp>
            <p:nvSpPr>
              <p:cNvPr id="100" name="任意多边形: 形状 99"/>
              <p:cNvSpPr/>
              <p:nvPr/>
            </p:nvSpPr>
            <p:spPr bwMode="auto">
              <a:xfrm>
                <a:off x="3813" y="2647"/>
                <a:ext cx="27" cy="59"/>
              </a:xfrm>
              <a:custGeom>
                <a:avLst/>
                <a:gdLst>
                  <a:gd name="T0" fmla="*/ 2 w 14"/>
                  <a:gd name="T1" fmla="*/ 15 h 30"/>
                  <a:gd name="T2" fmla="*/ 0 w 14"/>
                  <a:gd name="T3" fmla="*/ 19 h 30"/>
                  <a:gd name="T4" fmla="*/ 1 w 14"/>
                  <a:gd name="T5" fmla="*/ 22 h 30"/>
                  <a:gd name="T6" fmla="*/ 2 w 14"/>
                  <a:gd name="T7" fmla="*/ 24 h 30"/>
                  <a:gd name="T8" fmla="*/ 4 w 14"/>
                  <a:gd name="T9" fmla="*/ 25 h 30"/>
                  <a:gd name="T10" fmla="*/ 4 w 14"/>
                  <a:gd name="T11" fmla="*/ 29 h 30"/>
                  <a:gd name="T12" fmla="*/ 5 w 14"/>
                  <a:gd name="T13" fmla="*/ 30 h 30"/>
                  <a:gd name="T14" fmla="*/ 6 w 14"/>
                  <a:gd name="T15" fmla="*/ 29 h 30"/>
                  <a:gd name="T16" fmla="*/ 6 w 14"/>
                  <a:gd name="T17" fmla="*/ 25 h 30"/>
                  <a:gd name="T18" fmla="*/ 8 w 14"/>
                  <a:gd name="T19" fmla="*/ 26 h 30"/>
                  <a:gd name="T20" fmla="*/ 8 w 14"/>
                  <a:gd name="T21" fmla="*/ 29 h 30"/>
                  <a:gd name="T22" fmla="*/ 9 w 14"/>
                  <a:gd name="T23" fmla="*/ 30 h 30"/>
                  <a:gd name="T24" fmla="*/ 10 w 14"/>
                  <a:gd name="T25" fmla="*/ 29 h 30"/>
                  <a:gd name="T26" fmla="*/ 10 w 14"/>
                  <a:gd name="T27" fmla="*/ 26 h 30"/>
                  <a:gd name="T28" fmla="*/ 12 w 14"/>
                  <a:gd name="T29" fmla="*/ 25 h 30"/>
                  <a:gd name="T30" fmla="*/ 14 w 14"/>
                  <a:gd name="T31" fmla="*/ 25 h 30"/>
                  <a:gd name="T32" fmla="*/ 14 w 14"/>
                  <a:gd name="T33" fmla="*/ 24 h 30"/>
                  <a:gd name="T34" fmla="*/ 14 w 14"/>
                  <a:gd name="T35" fmla="*/ 23 h 30"/>
                  <a:gd name="T36" fmla="*/ 14 w 14"/>
                  <a:gd name="T37" fmla="*/ 22 h 30"/>
                  <a:gd name="T38" fmla="*/ 14 w 14"/>
                  <a:gd name="T39" fmla="*/ 21 h 30"/>
                  <a:gd name="T40" fmla="*/ 11 w 14"/>
                  <a:gd name="T41" fmla="*/ 22 h 30"/>
                  <a:gd name="T42" fmla="*/ 10 w 14"/>
                  <a:gd name="T43" fmla="*/ 22 h 30"/>
                  <a:gd name="T44" fmla="*/ 10 w 14"/>
                  <a:gd name="T45" fmla="*/ 15 h 30"/>
                  <a:gd name="T46" fmla="*/ 10 w 14"/>
                  <a:gd name="T47" fmla="*/ 15 h 30"/>
                  <a:gd name="T48" fmla="*/ 12 w 14"/>
                  <a:gd name="T49" fmla="*/ 14 h 30"/>
                  <a:gd name="T50" fmla="*/ 14 w 14"/>
                  <a:gd name="T51" fmla="*/ 12 h 30"/>
                  <a:gd name="T52" fmla="*/ 14 w 14"/>
                  <a:gd name="T53" fmla="*/ 10 h 30"/>
                  <a:gd name="T54" fmla="*/ 14 w 14"/>
                  <a:gd name="T55" fmla="*/ 8 h 30"/>
                  <a:gd name="T56" fmla="*/ 12 w 14"/>
                  <a:gd name="T57" fmla="*/ 6 h 30"/>
                  <a:gd name="T58" fmla="*/ 10 w 14"/>
                  <a:gd name="T59" fmla="*/ 5 h 30"/>
                  <a:gd name="T60" fmla="*/ 10 w 14"/>
                  <a:gd name="T61" fmla="*/ 2 h 30"/>
                  <a:gd name="T62" fmla="*/ 9 w 14"/>
                  <a:gd name="T63" fmla="*/ 1 h 30"/>
                  <a:gd name="T64" fmla="*/ 8 w 14"/>
                  <a:gd name="T65" fmla="*/ 1 h 30"/>
                  <a:gd name="T66" fmla="*/ 8 w 14"/>
                  <a:gd name="T67" fmla="*/ 4 h 30"/>
                  <a:gd name="T68" fmla="*/ 7 w 14"/>
                  <a:gd name="T69" fmla="*/ 4 h 30"/>
                  <a:gd name="T70" fmla="*/ 6 w 14"/>
                  <a:gd name="T71" fmla="*/ 4 h 30"/>
                  <a:gd name="T72" fmla="*/ 7 w 14"/>
                  <a:gd name="T73" fmla="*/ 1 h 30"/>
                  <a:gd name="T74" fmla="*/ 6 w 14"/>
                  <a:gd name="T75" fmla="*/ 0 h 30"/>
                  <a:gd name="T76" fmla="*/ 5 w 14"/>
                  <a:gd name="T77" fmla="*/ 1 h 30"/>
                  <a:gd name="T78" fmla="*/ 5 w 14"/>
                  <a:gd name="T79" fmla="*/ 4 h 30"/>
                  <a:gd name="T80" fmla="*/ 3 w 14"/>
                  <a:gd name="T81" fmla="*/ 4 h 30"/>
                  <a:gd name="T82" fmla="*/ 2 w 14"/>
                  <a:gd name="T83" fmla="*/ 4 h 30"/>
                  <a:gd name="T84" fmla="*/ 2 w 14"/>
                  <a:gd name="T85" fmla="*/ 5 h 30"/>
                  <a:gd name="T86" fmla="*/ 1 w 14"/>
                  <a:gd name="T87" fmla="*/ 5 h 30"/>
                  <a:gd name="T88" fmla="*/ 1 w 14"/>
                  <a:gd name="T89" fmla="*/ 6 h 30"/>
                  <a:gd name="T90" fmla="*/ 2 w 14"/>
                  <a:gd name="T91" fmla="*/ 7 h 30"/>
                  <a:gd name="T92" fmla="*/ 2 w 14"/>
                  <a:gd name="T93" fmla="*/ 8 h 30"/>
                  <a:gd name="T94" fmla="*/ 4 w 14"/>
                  <a:gd name="T95" fmla="*/ 8 h 30"/>
                  <a:gd name="T96" fmla="*/ 5 w 14"/>
                  <a:gd name="T97" fmla="*/ 7 h 30"/>
                  <a:gd name="T98" fmla="*/ 4 w 14"/>
                  <a:gd name="T99" fmla="*/ 14 h 30"/>
                  <a:gd name="T100" fmla="*/ 2 w 14"/>
                  <a:gd name="T101" fmla="*/ 15 h 30"/>
                  <a:gd name="T102" fmla="*/ 6 w 14"/>
                  <a:gd name="T103" fmla="*/ 17 h 30"/>
                  <a:gd name="T104" fmla="*/ 8 w 14"/>
                  <a:gd name="T105" fmla="*/ 16 h 30"/>
                  <a:gd name="T106" fmla="*/ 8 w 14"/>
                  <a:gd name="T107" fmla="*/ 22 h 30"/>
                  <a:gd name="T108" fmla="*/ 6 w 14"/>
                  <a:gd name="T109" fmla="*/ 22 h 30"/>
                  <a:gd name="T110" fmla="*/ 6 w 14"/>
                  <a:gd name="T111" fmla="*/ 17 h 30"/>
                  <a:gd name="T112" fmla="*/ 6 w 14"/>
                  <a:gd name="T113" fmla="*/ 7 h 30"/>
                  <a:gd name="T114" fmla="*/ 8 w 14"/>
                  <a:gd name="T115" fmla="*/ 8 h 30"/>
                  <a:gd name="T116" fmla="*/ 8 w 14"/>
                  <a:gd name="T117" fmla="*/ 12 h 30"/>
                  <a:gd name="T118" fmla="*/ 6 w 14"/>
                  <a:gd name="T119" fmla="*/ 13 h 30"/>
                  <a:gd name="T120" fmla="*/ 6 w 14"/>
                  <a:gd name="T121" fmla="*/ 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 h="30">
                    <a:moveTo>
                      <a:pt x="2" y="15"/>
                    </a:moveTo>
                    <a:cubicBezTo>
                      <a:pt x="1" y="16"/>
                      <a:pt x="0" y="18"/>
                      <a:pt x="0" y="19"/>
                    </a:cubicBezTo>
                    <a:cubicBezTo>
                      <a:pt x="0" y="20"/>
                      <a:pt x="0" y="21"/>
                      <a:pt x="1" y="22"/>
                    </a:cubicBezTo>
                    <a:cubicBezTo>
                      <a:pt x="1" y="23"/>
                      <a:pt x="2" y="24"/>
                      <a:pt x="2" y="24"/>
                    </a:cubicBezTo>
                    <a:cubicBezTo>
                      <a:pt x="3" y="24"/>
                      <a:pt x="3" y="25"/>
                      <a:pt x="4" y="25"/>
                    </a:cubicBezTo>
                    <a:cubicBezTo>
                      <a:pt x="4" y="29"/>
                      <a:pt x="4" y="29"/>
                      <a:pt x="4" y="29"/>
                    </a:cubicBezTo>
                    <a:cubicBezTo>
                      <a:pt x="4" y="29"/>
                      <a:pt x="4" y="30"/>
                      <a:pt x="5" y="30"/>
                    </a:cubicBezTo>
                    <a:cubicBezTo>
                      <a:pt x="5" y="30"/>
                      <a:pt x="6" y="29"/>
                      <a:pt x="6" y="29"/>
                    </a:cubicBezTo>
                    <a:cubicBezTo>
                      <a:pt x="6" y="25"/>
                      <a:pt x="6" y="25"/>
                      <a:pt x="6" y="25"/>
                    </a:cubicBezTo>
                    <a:cubicBezTo>
                      <a:pt x="7" y="25"/>
                      <a:pt x="7" y="26"/>
                      <a:pt x="8" y="26"/>
                    </a:cubicBezTo>
                    <a:cubicBezTo>
                      <a:pt x="8" y="29"/>
                      <a:pt x="8" y="29"/>
                      <a:pt x="8" y="29"/>
                    </a:cubicBezTo>
                    <a:cubicBezTo>
                      <a:pt x="8" y="29"/>
                      <a:pt x="8" y="30"/>
                      <a:pt x="9" y="30"/>
                    </a:cubicBezTo>
                    <a:cubicBezTo>
                      <a:pt x="9" y="30"/>
                      <a:pt x="10" y="29"/>
                      <a:pt x="10" y="29"/>
                    </a:cubicBezTo>
                    <a:cubicBezTo>
                      <a:pt x="10" y="26"/>
                      <a:pt x="10" y="26"/>
                      <a:pt x="10" y="26"/>
                    </a:cubicBezTo>
                    <a:cubicBezTo>
                      <a:pt x="11" y="26"/>
                      <a:pt x="11" y="25"/>
                      <a:pt x="12" y="25"/>
                    </a:cubicBezTo>
                    <a:cubicBezTo>
                      <a:pt x="13" y="25"/>
                      <a:pt x="14" y="25"/>
                      <a:pt x="14" y="25"/>
                    </a:cubicBezTo>
                    <a:cubicBezTo>
                      <a:pt x="14" y="24"/>
                      <a:pt x="14" y="24"/>
                      <a:pt x="14" y="24"/>
                    </a:cubicBezTo>
                    <a:cubicBezTo>
                      <a:pt x="14" y="23"/>
                      <a:pt x="14" y="23"/>
                      <a:pt x="14" y="23"/>
                    </a:cubicBezTo>
                    <a:cubicBezTo>
                      <a:pt x="14" y="22"/>
                      <a:pt x="14" y="22"/>
                      <a:pt x="14" y="22"/>
                    </a:cubicBezTo>
                    <a:cubicBezTo>
                      <a:pt x="14" y="21"/>
                      <a:pt x="14" y="21"/>
                      <a:pt x="14" y="21"/>
                    </a:cubicBezTo>
                    <a:cubicBezTo>
                      <a:pt x="13" y="21"/>
                      <a:pt x="12" y="22"/>
                      <a:pt x="11" y="22"/>
                    </a:cubicBezTo>
                    <a:cubicBezTo>
                      <a:pt x="11" y="22"/>
                      <a:pt x="10" y="22"/>
                      <a:pt x="10" y="22"/>
                    </a:cubicBezTo>
                    <a:cubicBezTo>
                      <a:pt x="10" y="15"/>
                      <a:pt x="10" y="15"/>
                      <a:pt x="10" y="15"/>
                    </a:cubicBezTo>
                    <a:cubicBezTo>
                      <a:pt x="10" y="15"/>
                      <a:pt x="10" y="15"/>
                      <a:pt x="10" y="15"/>
                    </a:cubicBezTo>
                    <a:cubicBezTo>
                      <a:pt x="11" y="15"/>
                      <a:pt x="12" y="14"/>
                      <a:pt x="12" y="14"/>
                    </a:cubicBezTo>
                    <a:cubicBezTo>
                      <a:pt x="13" y="13"/>
                      <a:pt x="13" y="13"/>
                      <a:pt x="14" y="12"/>
                    </a:cubicBezTo>
                    <a:cubicBezTo>
                      <a:pt x="14" y="12"/>
                      <a:pt x="14" y="11"/>
                      <a:pt x="14" y="10"/>
                    </a:cubicBezTo>
                    <a:cubicBezTo>
                      <a:pt x="14" y="9"/>
                      <a:pt x="14" y="8"/>
                      <a:pt x="14" y="8"/>
                    </a:cubicBezTo>
                    <a:cubicBezTo>
                      <a:pt x="13" y="7"/>
                      <a:pt x="13" y="6"/>
                      <a:pt x="12" y="6"/>
                    </a:cubicBezTo>
                    <a:cubicBezTo>
                      <a:pt x="12" y="5"/>
                      <a:pt x="11" y="5"/>
                      <a:pt x="10" y="5"/>
                    </a:cubicBezTo>
                    <a:cubicBezTo>
                      <a:pt x="10" y="2"/>
                      <a:pt x="10" y="2"/>
                      <a:pt x="10" y="2"/>
                    </a:cubicBezTo>
                    <a:cubicBezTo>
                      <a:pt x="10" y="1"/>
                      <a:pt x="10" y="1"/>
                      <a:pt x="9" y="1"/>
                    </a:cubicBezTo>
                    <a:cubicBezTo>
                      <a:pt x="9" y="1"/>
                      <a:pt x="8" y="1"/>
                      <a:pt x="8" y="1"/>
                    </a:cubicBezTo>
                    <a:cubicBezTo>
                      <a:pt x="8" y="4"/>
                      <a:pt x="8" y="4"/>
                      <a:pt x="8" y="4"/>
                    </a:cubicBezTo>
                    <a:cubicBezTo>
                      <a:pt x="8" y="4"/>
                      <a:pt x="7" y="4"/>
                      <a:pt x="7" y="4"/>
                    </a:cubicBezTo>
                    <a:cubicBezTo>
                      <a:pt x="7" y="4"/>
                      <a:pt x="7" y="4"/>
                      <a:pt x="6" y="4"/>
                    </a:cubicBezTo>
                    <a:cubicBezTo>
                      <a:pt x="7" y="1"/>
                      <a:pt x="7" y="1"/>
                      <a:pt x="7" y="1"/>
                    </a:cubicBezTo>
                    <a:cubicBezTo>
                      <a:pt x="7" y="1"/>
                      <a:pt x="6" y="0"/>
                      <a:pt x="6" y="0"/>
                    </a:cubicBezTo>
                    <a:cubicBezTo>
                      <a:pt x="5" y="0"/>
                      <a:pt x="5" y="1"/>
                      <a:pt x="5" y="1"/>
                    </a:cubicBezTo>
                    <a:cubicBezTo>
                      <a:pt x="5" y="4"/>
                      <a:pt x="5" y="4"/>
                      <a:pt x="5" y="4"/>
                    </a:cubicBezTo>
                    <a:cubicBezTo>
                      <a:pt x="4" y="4"/>
                      <a:pt x="4" y="4"/>
                      <a:pt x="3" y="4"/>
                    </a:cubicBezTo>
                    <a:cubicBezTo>
                      <a:pt x="3" y="4"/>
                      <a:pt x="3" y="4"/>
                      <a:pt x="2" y="4"/>
                    </a:cubicBezTo>
                    <a:cubicBezTo>
                      <a:pt x="2" y="4"/>
                      <a:pt x="2" y="4"/>
                      <a:pt x="2" y="5"/>
                    </a:cubicBezTo>
                    <a:cubicBezTo>
                      <a:pt x="1" y="5"/>
                      <a:pt x="1" y="5"/>
                      <a:pt x="1" y="5"/>
                    </a:cubicBezTo>
                    <a:cubicBezTo>
                      <a:pt x="1" y="6"/>
                      <a:pt x="1" y="6"/>
                      <a:pt x="1" y="6"/>
                    </a:cubicBezTo>
                    <a:cubicBezTo>
                      <a:pt x="2" y="7"/>
                      <a:pt x="2" y="7"/>
                      <a:pt x="2" y="7"/>
                    </a:cubicBezTo>
                    <a:cubicBezTo>
                      <a:pt x="2" y="8"/>
                      <a:pt x="2" y="8"/>
                      <a:pt x="2" y="8"/>
                    </a:cubicBezTo>
                    <a:cubicBezTo>
                      <a:pt x="3" y="8"/>
                      <a:pt x="3" y="8"/>
                      <a:pt x="4" y="8"/>
                    </a:cubicBezTo>
                    <a:cubicBezTo>
                      <a:pt x="4" y="8"/>
                      <a:pt x="4" y="7"/>
                      <a:pt x="5" y="7"/>
                    </a:cubicBezTo>
                    <a:cubicBezTo>
                      <a:pt x="4" y="14"/>
                      <a:pt x="4" y="14"/>
                      <a:pt x="4" y="14"/>
                    </a:cubicBezTo>
                    <a:cubicBezTo>
                      <a:pt x="3" y="14"/>
                      <a:pt x="2" y="15"/>
                      <a:pt x="2" y="15"/>
                    </a:cubicBezTo>
                    <a:close/>
                    <a:moveTo>
                      <a:pt x="6" y="17"/>
                    </a:moveTo>
                    <a:cubicBezTo>
                      <a:pt x="7" y="17"/>
                      <a:pt x="7" y="16"/>
                      <a:pt x="8" y="16"/>
                    </a:cubicBezTo>
                    <a:cubicBezTo>
                      <a:pt x="8" y="22"/>
                      <a:pt x="8" y="22"/>
                      <a:pt x="8" y="22"/>
                    </a:cubicBezTo>
                    <a:cubicBezTo>
                      <a:pt x="7" y="22"/>
                      <a:pt x="7" y="22"/>
                      <a:pt x="6" y="22"/>
                    </a:cubicBezTo>
                    <a:lnTo>
                      <a:pt x="6" y="17"/>
                    </a:lnTo>
                    <a:close/>
                    <a:moveTo>
                      <a:pt x="6" y="7"/>
                    </a:moveTo>
                    <a:cubicBezTo>
                      <a:pt x="7" y="7"/>
                      <a:pt x="8" y="7"/>
                      <a:pt x="8" y="8"/>
                    </a:cubicBezTo>
                    <a:cubicBezTo>
                      <a:pt x="8" y="12"/>
                      <a:pt x="8" y="12"/>
                      <a:pt x="8" y="12"/>
                    </a:cubicBezTo>
                    <a:cubicBezTo>
                      <a:pt x="8" y="12"/>
                      <a:pt x="7" y="12"/>
                      <a:pt x="6" y="13"/>
                    </a:cubicBezTo>
                    <a:lnTo>
                      <a:pt x="6" y="7"/>
                    </a:lnTo>
                    <a:close/>
                  </a:path>
                </a:pathLst>
              </a:custGeom>
              <a:solidFill>
                <a:srgbClr val="39363A"/>
              </a:solidFill>
              <a:ln>
                <a:noFill/>
              </a:ln>
            </p:spPr>
            <p:txBody>
              <a:bodyPr anchor="ctr"/>
              <a:lstStyle/>
              <a:p>
                <a:pPr algn="ctr"/>
              </a:p>
            </p:txBody>
          </p:sp>
          <p:sp>
            <p:nvSpPr>
              <p:cNvPr id="101" name="任意多边形: 形状 100"/>
              <p:cNvSpPr/>
              <p:nvPr/>
            </p:nvSpPr>
            <p:spPr bwMode="auto">
              <a:xfrm>
                <a:off x="3769" y="2619"/>
                <a:ext cx="116" cy="171"/>
              </a:xfrm>
              <a:custGeom>
                <a:avLst/>
                <a:gdLst>
                  <a:gd name="T0" fmla="*/ 21 w 59"/>
                  <a:gd name="T1" fmla="*/ 57 h 87"/>
                  <a:gd name="T2" fmla="*/ 20 w 59"/>
                  <a:gd name="T3" fmla="*/ 81 h 87"/>
                  <a:gd name="T4" fmla="*/ 25 w 59"/>
                  <a:gd name="T5" fmla="*/ 87 h 87"/>
                  <a:gd name="T6" fmla="*/ 31 w 59"/>
                  <a:gd name="T7" fmla="*/ 87 h 87"/>
                  <a:gd name="T8" fmla="*/ 36 w 59"/>
                  <a:gd name="T9" fmla="*/ 82 h 87"/>
                  <a:gd name="T10" fmla="*/ 37 w 59"/>
                  <a:gd name="T11" fmla="*/ 57 h 87"/>
                  <a:gd name="T12" fmla="*/ 58 w 59"/>
                  <a:gd name="T13" fmla="*/ 30 h 87"/>
                  <a:gd name="T14" fmla="*/ 30 w 59"/>
                  <a:gd name="T15" fmla="*/ 0 h 87"/>
                  <a:gd name="T16" fmla="*/ 1 w 59"/>
                  <a:gd name="T17" fmla="*/ 28 h 87"/>
                  <a:gd name="T18" fmla="*/ 21 w 59"/>
                  <a:gd name="T19" fmla="*/ 57 h 87"/>
                  <a:gd name="T20" fmla="*/ 9 w 59"/>
                  <a:gd name="T21" fmla="*/ 29 h 87"/>
                  <a:gd name="T22" fmla="*/ 30 w 59"/>
                  <a:gd name="T23" fmla="*/ 9 h 87"/>
                  <a:gd name="T24" fmla="*/ 50 w 59"/>
                  <a:gd name="T25" fmla="*/ 30 h 87"/>
                  <a:gd name="T26" fmla="*/ 29 w 59"/>
                  <a:gd name="T27" fmla="*/ 50 h 87"/>
                  <a:gd name="T28" fmla="*/ 9 w 59"/>
                  <a:gd name="T29" fmla="*/ 2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87">
                    <a:moveTo>
                      <a:pt x="21" y="57"/>
                    </a:moveTo>
                    <a:cubicBezTo>
                      <a:pt x="20" y="81"/>
                      <a:pt x="20" y="81"/>
                      <a:pt x="20" y="81"/>
                    </a:cubicBezTo>
                    <a:cubicBezTo>
                      <a:pt x="20" y="84"/>
                      <a:pt x="22" y="87"/>
                      <a:pt x="25" y="87"/>
                    </a:cubicBezTo>
                    <a:cubicBezTo>
                      <a:pt x="31" y="87"/>
                      <a:pt x="31" y="87"/>
                      <a:pt x="31" y="87"/>
                    </a:cubicBezTo>
                    <a:cubicBezTo>
                      <a:pt x="33" y="87"/>
                      <a:pt x="36" y="85"/>
                      <a:pt x="36" y="82"/>
                    </a:cubicBezTo>
                    <a:cubicBezTo>
                      <a:pt x="37" y="57"/>
                      <a:pt x="37" y="57"/>
                      <a:pt x="37" y="57"/>
                    </a:cubicBezTo>
                    <a:cubicBezTo>
                      <a:pt x="49" y="54"/>
                      <a:pt x="58" y="43"/>
                      <a:pt x="58" y="30"/>
                    </a:cubicBezTo>
                    <a:cubicBezTo>
                      <a:pt x="59" y="14"/>
                      <a:pt x="46" y="1"/>
                      <a:pt x="30" y="0"/>
                    </a:cubicBezTo>
                    <a:cubicBezTo>
                      <a:pt x="14" y="0"/>
                      <a:pt x="1" y="12"/>
                      <a:pt x="1" y="28"/>
                    </a:cubicBezTo>
                    <a:cubicBezTo>
                      <a:pt x="0" y="42"/>
                      <a:pt x="9" y="53"/>
                      <a:pt x="21" y="57"/>
                    </a:cubicBezTo>
                    <a:close/>
                    <a:moveTo>
                      <a:pt x="9" y="29"/>
                    </a:moveTo>
                    <a:cubicBezTo>
                      <a:pt x="9" y="17"/>
                      <a:pt x="19" y="8"/>
                      <a:pt x="30" y="9"/>
                    </a:cubicBezTo>
                    <a:cubicBezTo>
                      <a:pt x="41" y="9"/>
                      <a:pt x="50" y="18"/>
                      <a:pt x="50" y="30"/>
                    </a:cubicBezTo>
                    <a:cubicBezTo>
                      <a:pt x="50" y="41"/>
                      <a:pt x="40" y="50"/>
                      <a:pt x="29" y="50"/>
                    </a:cubicBezTo>
                    <a:cubicBezTo>
                      <a:pt x="18" y="49"/>
                      <a:pt x="9" y="40"/>
                      <a:pt x="9" y="29"/>
                    </a:cubicBezTo>
                    <a:close/>
                  </a:path>
                </a:pathLst>
              </a:custGeom>
              <a:solidFill>
                <a:srgbClr val="39363A"/>
              </a:solidFill>
              <a:ln>
                <a:noFill/>
              </a:ln>
            </p:spPr>
            <p:txBody>
              <a:bodyPr anchor="ctr"/>
              <a:lstStyle/>
              <a:p>
                <a:pPr algn="ctr"/>
              </a:p>
            </p:txBody>
          </p:sp>
          <p:sp>
            <p:nvSpPr>
              <p:cNvPr id="102" name="任意多边形: 形状 101"/>
              <p:cNvSpPr/>
              <p:nvPr/>
            </p:nvSpPr>
            <p:spPr bwMode="auto">
              <a:xfrm>
                <a:off x="3703" y="2598"/>
                <a:ext cx="209" cy="135"/>
              </a:xfrm>
              <a:custGeom>
                <a:avLst/>
                <a:gdLst>
                  <a:gd name="T0" fmla="*/ 15 w 107"/>
                  <a:gd name="T1" fmla="*/ 1 h 69"/>
                  <a:gd name="T2" fmla="*/ 94 w 107"/>
                  <a:gd name="T3" fmla="*/ 3 h 69"/>
                  <a:gd name="T4" fmla="*/ 107 w 107"/>
                  <a:gd name="T5" fmla="*/ 17 h 69"/>
                  <a:gd name="T6" fmla="*/ 106 w 107"/>
                  <a:gd name="T7" fmla="*/ 55 h 69"/>
                  <a:gd name="T8" fmla="*/ 92 w 107"/>
                  <a:gd name="T9" fmla="*/ 69 h 69"/>
                  <a:gd name="T10" fmla="*/ 86 w 107"/>
                  <a:gd name="T11" fmla="*/ 68 h 69"/>
                  <a:gd name="T12" fmla="*/ 92 w 107"/>
                  <a:gd name="T13" fmla="*/ 63 h 69"/>
                  <a:gd name="T14" fmla="*/ 92 w 107"/>
                  <a:gd name="T15" fmla="*/ 63 h 69"/>
                  <a:gd name="T16" fmla="*/ 100 w 107"/>
                  <a:gd name="T17" fmla="*/ 55 h 69"/>
                  <a:gd name="T18" fmla="*/ 101 w 107"/>
                  <a:gd name="T19" fmla="*/ 17 h 69"/>
                  <a:gd name="T20" fmla="*/ 94 w 107"/>
                  <a:gd name="T21" fmla="*/ 9 h 69"/>
                  <a:gd name="T22" fmla="*/ 15 w 107"/>
                  <a:gd name="T23" fmla="*/ 7 h 69"/>
                  <a:gd name="T24" fmla="*/ 7 w 107"/>
                  <a:gd name="T25" fmla="*/ 14 h 69"/>
                  <a:gd name="T26" fmla="*/ 6 w 107"/>
                  <a:gd name="T27" fmla="*/ 52 h 69"/>
                  <a:gd name="T28" fmla="*/ 13 w 107"/>
                  <a:gd name="T29" fmla="*/ 60 h 69"/>
                  <a:gd name="T30" fmla="*/ 34 w 107"/>
                  <a:gd name="T31" fmla="*/ 61 h 69"/>
                  <a:gd name="T32" fmla="*/ 39 w 107"/>
                  <a:gd name="T33" fmla="*/ 67 h 69"/>
                  <a:gd name="T34" fmla="*/ 13 w 107"/>
                  <a:gd name="T35" fmla="*/ 66 h 69"/>
                  <a:gd name="T36" fmla="*/ 0 w 107"/>
                  <a:gd name="T37" fmla="*/ 52 h 69"/>
                  <a:gd name="T38" fmla="*/ 1 w 107"/>
                  <a:gd name="T39" fmla="*/ 14 h 69"/>
                  <a:gd name="T40" fmla="*/ 15 w 107"/>
                  <a:gd name="T41" fmla="*/ 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 h="69">
                    <a:moveTo>
                      <a:pt x="15" y="1"/>
                    </a:moveTo>
                    <a:cubicBezTo>
                      <a:pt x="94" y="3"/>
                      <a:pt x="94" y="3"/>
                      <a:pt x="94" y="3"/>
                    </a:cubicBezTo>
                    <a:cubicBezTo>
                      <a:pt x="101" y="3"/>
                      <a:pt x="107" y="9"/>
                      <a:pt x="107" y="17"/>
                    </a:cubicBezTo>
                    <a:cubicBezTo>
                      <a:pt x="106" y="55"/>
                      <a:pt x="106" y="55"/>
                      <a:pt x="106" y="55"/>
                    </a:cubicBezTo>
                    <a:cubicBezTo>
                      <a:pt x="106" y="63"/>
                      <a:pt x="99" y="69"/>
                      <a:pt x="92" y="69"/>
                    </a:cubicBezTo>
                    <a:cubicBezTo>
                      <a:pt x="86" y="68"/>
                      <a:pt x="86" y="68"/>
                      <a:pt x="86" y="68"/>
                    </a:cubicBezTo>
                    <a:cubicBezTo>
                      <a:pt x="89" y="67"/>
                      <a:pt x="90" y="65"/>
                      <a:pt x="92" y="63"/>
                    </a:cubicBezTo>
                    <a:cubicBezTo>
                      <a:pt x="92" y="63"/>
                      <a:pt x="92" y="63"/>
                      <a:pt x="92" y="63"/>
                    </a:cubicBezTo>
                    <a:cubicBezTo>
                      <a:pt x="96" y="63"/>
                      <a:pt x="100" y="59"/>
                      <a:pt x="100" y="55"/>
                    </a:cubicBezTo>
                    <a:cubicBezTo>
                      <a:pt x="101" y="17"/>
                      <a:pt x="101" y="17"/>
                      <a:pt x="101" y="17"/>
                    </a:cubicBezTo>
                    <a:cubicBezTo>
                      <a:pt x="101" y="12"/>
                      <a:pt x="98" y="9"/>
                      <a:pt x="94" y="9"/>
                    </a:cubicBezTo>
                    <a:cubicBezTo>
                      <a:pt x="15" y="7"/>
                      <a:pt x="15" y="7"/>
                      <a:pt x="15" y="7"/>
                    </a:cubicBezTo>
                    <a:cubicBezTo>
                      <a:pt x="11" y="6"/>
                      <a:pt x="7" y="10"/>
                      <a:pt x="7" y="14"/>
                    </a:cubicBezTo>
                    <a:cubicBezTo>
                      <a:pt x="6" y="52"/>
                      <a:pt x="6" y="52"/>
                      <a:pt x="6" y="52"/>
                    </a:cubicBezTo>
                    <a:cubicBezTo>
                      <a:pt x="6" y="57"/>
                      <a:pt x="9" y="60"/>
                      <a:pt x="13" y="60"/>
                    </a:cubicBezTo>
                    <a:cubicBezTo>
                      <a:pt x="34" y="61"/>
                      <a:pt x="34" y="61"/>
                      <a:pt x="34" y="61"/>
                    </a:cubicBezTo>
                    <a:cubicBezTo>
                      <a:pt x="35" y="63"/>
                      <a:pt x="37" y="65"/>
                      <a:pt x="39" y="67"/>
                    </a:cubicBezTo>
                    <a:cubicBezTo>
                      <a:pt x="13" y="66"/>
                      <a:pt x="13" y="66"/>
                      <a:pt x="13" y="66"/>
                    </a:cubicBezTo>
                    <a:cubicBezTo>
                      <a:pt x="6" y="66"/>
                      <a:pt x="0" y="60"/>
                      <a:pt x="0" y="52"/>
                    </a:cubicBezTo>
                    <a:cubicBezTo>
                      <a:pt x="1" y="14"/>
                      <a:pt x="1" y="14"/>
                      <a:pt x="1" y="14"/>
                    </a:cubicBezTo>
                    <a:cubicBezTo>
                      <a:pt x="1" y="6"/>
                      <a:pt x="8" y="0"/>
                      <a:pt x="15" y="1"/>
                    </a:cubicBezTo>
                    <a:close/>
                  </a:path>
                </a:pathLst>
              </a:custGeom>
              <a:solidFill>
                <a:srgbClr val="39363A"/>
              </a:solidFill>
              <a:ln>
                <a:noFill/>
              </a:ln>
            </p:spPr>
            <p:txBody>
              <a:bodyPr anchor="ctr"/>
              <a:lstStyle/>
              <a:p>
                <a:pPr algn="ctr"/>
              </a:p>
            </p:txBody>
          </p:sp>
          <p:sp>
            <p:nvSpPr>
              <p:cNvPr id="103" name="任意多边形: 形状 102"/>
              <p:cNvSpPr/>
              <p:nvPr/>
            </p:nvSpPr>
            <p:spPr bwMode="auto">
              <a:xfrm>
                <a:off x="3824" y="2160"/>
                <a:ext cx="141" cy="90"/>
              </a:xfrm>
              <a:custGeom>
                <a:avLst/>
                <a:gdLst>
                  <a:gd name="T0" fmla="*/ 72 w 72"/>
                  <a:gd name="T1" fmla="*/ 1 h 46"/>
                  <a:gd name="T2" fmla="*/ 37 w 72"/>
                  <a:gd name="T3" fmla="*/ 38 h 46"/>
                  <a:gd name="T4" fmla="*/ 24 w 72"/>
                  <a:gd name="T5" fmla="*/ 26 h 46"/>
                  <a:gd name="T6" fmla="*/ 0 w 72"/>
                  <a:gd name="T7" fmla="*/ 46 h 46"/>
                  <a:gd name="T8" fmla="*/ 0 w 72"/>
                  <a:gd name="T9" fmla="*/ 36 h 46"/>
                  <a:gd name="T10" fmla="*/ 24 w 72"/>
                  <a:gd name="T11" fmla="*/ 16 h 46"/>
                  <a:gd name="T12" fmla="*/ 37 w 72"/>
                  <a:gd name="T13" fmla="*/ 29 h 46"/>
                  <a:gd name="T14" fmla="*/ 71 w 72"/>
                  <a:gd name="T15" fmla="*/ 1 h 46"/>
                  <a:gd name="T16" fmla="*/ 72 w 72"/>
                  <a:gd name="T17" fmla="*/ 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46">
                    <a:moveTo>
                      <a:pt x="72" y="1"/>
                    </a:moveTo>
                    <a:cubicBezTo>
                      <a:pt x="37" y="38"/>
                      <a:pt x="37" y="38"/>
                      <a:pt x="37" y="38"/>
                    </a:cubicBezTo>
                    <a:cubicBezTo>
                      <a:pt x="24" y="26"/>
                      <a:pt x="24" y="26"/>
                      <a:pt x="24" y="26"/>
                    </a:cubicBezTo>
                    <a:cubicBezTo>
                      <a:pt x="0" y="46"/>
                      <a:pt x="0" y="46"/>
                      <a:pt x="0" y="46"/>
                    </a:cubicBezTo>
                    <a:cubicBezTo>
                      <a:pt x="0" y="36"/>
                      <a:pt x="0" y="36"/>
                      <a:pt x="0" y="36"/>
                    </a:cubicBezTo>
                    <a:cubicBezTo>
                      <a:pt x="24" y="16"/>
                      <a:pt x="24" y="16"/>
                      <a:pt x="24" y="16"/>
                    </a:cubicBezTo>
                    <a:cubicBezTo>
                      <a:pt x="37" y="29"/>
                      <a:pt x="37" y="29"/>
                      <a:pt x="37" y="29"/>
                    </a:cubicBezTo>
                    <a:cubicBezTo>
                      <a:pt x="71" y="1"/>
                      <a:pt x="71" y="1"/>
                      <a:pt x="71" y="1"/>
                    </a:cubicBezTo>
                    <a:cubicBezTo>
                      <a:pt x="71" y="1"/>
                      <a:pt x="72" y="0"/>
                      <a:pt x="72" y="1"/>
                    </a:cubicBezTo>
                    <a:close/>
                  </a:path>
                </a:pathLst>
              </a:custGeom>
              <a:solidFill>
                <a:srgbClr val="39363A"/>
              </a:solidFill>
              <a:ln>
                <a:noFill/>
              </a:ln>
            </p:spPr>
            <p:txBody>
              <a:bodyPr anchor="ctr"/>
              <a:lstStyle/>
              <a:p>
                <a:pPr algn="ctr"/>
              </a:p>
            </p:txBody>
          </p:sp>
          <p:sp>
            <p:nvSpPr>
              <p:cNvPr id="104" name="任意多边形: 形状 103"/>
              <p:cNvSpPr/>
              <p:nvPr/>
            </p:nvSpPr>
            <p:spPr bwMode="auto">
              <a:xfrm>
                <a:off x="3944" y="2258"/>
                <a:ext cx="1" cy="8"/>
              </a:xfrm>
              <a:custGeom>
                <a:avLst/>
                <a:gdLst>
                  <a:gd name="T0" fmla="*/ 0 w 1"/>
                  <a:gd name="T1" fmla="*/ 0 h 4"/>
                  <a:gd name="T2" fmla="*/ 0 w 1"/>
                  <a:gd name="T3" fmla="*/ 4 h 4"/>
                  <a:gd name="T4" fmla="*/ 1 w 1"/>
                  <a:gd name="T5" fmla="*/ 4 h 4"/>
                  <a:gd name="T6" fmla="*/ 1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4"/>
                      <a:pt x="0" y="4"/>
                      <a:pt x="0" y="4"/>
                    </a:cubicBezTo>
                    <a:cubicBezTo>
                      <a:pt x="1" y="4"/>
                      <a:pt x="1" y="4"/>
                      <a:pt x="1" y="4"/>
                    </a:cubicBezTo>
                    <a:cubicBezTo>
                      <a:pt x="1" y="1"/>
                      <a:pt x="1" y="1"/>
                      <a:pt x="1" y="1"/>
                    </a:cubicBezTo>
                    <a:cubicBezTo>
                      <a:pt x="1" y="0"/>
                      <a:pt x="1" y="0"/>
                      <a:pt x="0" y="0"/>
                    </a:cubicBezTo>
                    <a:close/>
                  </a:path>
                </a:pathLst>
              </a:custGeom>
              <a:solidFill>
                <a:srgbClr val="39363A"/>
              </a:solidFill>
              <a:ln>
                <a:noFill/>
              </a:ln>
            </p:spPr>
            <p:txBody>
              <a:bodyPr anchor="ctr"/>
              <a:lstStyle/>
              <a:p>
                <a:pPr algn="ctr"/>
              </a:p>
            </p:txBody>
          </p:sp>
          <p:sp>
            <p:nvSpPr>
              <p:cNvPr id="105" name="任意多边形: 形状 104"/>
              <p:cNvSpPr/>
              <p:nvPr/>
            </p:nvSpPr>
            <p:spPr bwMode="auto">
              <a:xfrm>
                <a:off x="3944" y="2246"/>
                <a:ext cx="1" cy="8"/>
              </a:xfrm>
              <a:custGeom>
                <a:avLst/>
                <a:gdLst>
                  <a:gd name="T0" fmla="*/ 1 w 1"/>
                  <a:gd name="T1" fmla="*/ 0 h 4"/>
                  <a:gd name="T2" fmla="*/ 0 w 1"/>
                  <a:gd name="T3" fmla="*/ 0 h 4"/>
                  <a:gd name="T4" fmla="*/ 0 w 1"/>
                  <a:gd name="T5" fmla="*/ 3 h 4"/>
                  <a:gd name="T6" fmla="*/ 1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0"/>
                      <a:pt x="0" y="0"/>
                      <a:pt x="0" y="0"/>
                    </a:cubicBezTo>
                    <a:cubicBezTo>
                      <a:pt x="0" y="3"/>
                      <a:pt x="0" y="3"/>
                      <a:pt x="0" y="3"/>
                    </a:cubicBezTo>
                    <a:cubicBezTo>
                      <a:pt x="0" y="3"/>
                      <a:pt x="1" y="3"/>
                      <a:pt x="1" y="4"/>
                    </a:cubicBezTo>
                    <a:lnTo>
                      <a:pt x="1" y="0"/>
                    </a:lnTo>
                    <a:close/>
                  </a:path>
                </a:pathLst>
              </a:custGeom>
              <a:solidFill>
                <a:srgbClr val="39363A"/>
              </a:solidFill>
              <a:ln>
                <a:noFill/>
              </a:ln>
            </p:spPr>
            <p:txBody>
              <a:bodyPr anchor="ctr"/>
              <a:lstStyle/>
              <a:p>
                <a:pPr algn="ctr"/>
              </a:p>
            </p:txBody>
          </p:sp>
          <p:sp>
            <p:nvSpPr>
              <p:cNvPr id="106" name="任意多边形: 形状 105"/>
              <p:cNvSpPr/>
              <p:nvPr/>
            </p:nvSpPr>
            <p:spPr bwMode="auto">
              <a:xfrm>
                <a:off x="3824" y="2183"/>
                <a:ext cx="143" cy="106"/>
              </a:xfrm>
              <a:custGeom>
                <a:avLst/>
                <a:gdLst>
                  <a:gd name="T0" fmla="*/ 72 w 73"/>
                  <a:gd name="T1" fmla="*/ 0 h 54"/>
                  <a:gd name="T2" fmla="*/ 66 w 73"/>
                  <a:gd name="T3" fmla="*/ 6 h 54"/>
                  <a:gd name="T4" fmla="*/ 37 w 73"/>
                  <a:gd name="T5" fmla="*/ 37 h 54"/>
                  <a:gd name="T6" fmla="*/ 24 w 73"/>
                  <a:gd name="T7" fmla="*/ 25 h 54"/>
                  <a:gd name="T8" fmla="*/ 0 w 73"/>
                  <a:gd name="T9" fmla="*/ 44 h 54"/>
                  <a:gd name="T10" fmla="*/ 0 w 73"/>
                  <a:gd name="T11" fmla="*/ 48 h 54"/>
                  <a:gd name="T12" fmla="*/ 6 w 73"/>
                  <a:gd name="T13" fmla="*/ 54 h 54"/>
                  <a:gd name="T14" fmla="*/ 68 w 73"/>
                  <a:gd name="T15" fmla="*/ 53 h 54"/>
                  <a:gd name="T16" fmla="*/ 73 w 73"/>
                  <a:gd name="T17" fmla="*/ 46 h 54"/>
                  <a:gd name="T18" fmla="*/ 72 w 73"/>
                  <a:gd name="T19" fmla="*/ 0 h 54"/>
                  <a:gd name="T20" fmla="*/ 66 w 73"/>
                  <a:gd name="T21" fmla="*/ 43 h 54"/>
                  <a:gd name="T22" fmla="*/ 65 w 73"/>
                  <a:gd name="T23" fmla="*/ 44 h 54"/>
                  <a:gd name="T24" fmla="*/ 64 w 73"/>
                  <a:gd name="T25" fmla="*/ 44 h 54"/>
                  <a:gd name="T26" fmla="*/ 64 w 73"/>
                  <a:gd name="T27" fmla="*/ 47 h 54"/>
                  <a:gd name="T28" fmla="*/ 63 w 73"/>
                  <a:gd name="T29" fmla="*/ 48 h 54"/>
                  <a:gd name="T30" fmla="*/ 63 w 73"/>
                  <a:gd name="T31" fmla="*/ 47 h 54"/>
                  <a:gd name="T32" fmla="*/ 63 w 73"/>
                  <a:gd name="T33" fmla="*/ 45 h 54"/>
                  <a:gd name="T34" fmla="*/ 61 w 73"/>
                  <a:gd name="T35" fmla="*/ 45 h 54"/>
                  <a:gd name="T36" fmla="*/ 61 w 73"/>
                  <a:gd name="T37" fmla="*/ 47 h 54"/>
                  <a:gd name="T38" fmla="*/ 61 w 73"/>
                  <a:gd name="T39" fmla="*/ 48 h 54"/>
                  <a:gd name="T40" fmla="*/ 60 w 73"/>
                  <a:gd name="T41" fmla="*/ 47 h 54"/>
                  <a:gd name="T42" fmla="*/ 60 w 73"/>
                  <a:gd name="T43" fmla="*/ 45 h 54"/>
                  <a:gd name="T44" fmla="*/ 58 w 73"/>
                  <a:gd name="T45" fmla="*/ 45 h 54"/>
                  <a:gd name="T46" fmla="*/ 56 w 73"/>
                  <a:gd name="T47" fmla="*/ 44 h 54"/>
                  <a:gd name="T48" fmla="*/ 56 w 73"/>
                  <a:gd name="T49" fmla="*/ 44 h 54"/>
                  <a:gd name="T50" fmla="*/ 56 w 73"/>
                  <a:gd name="T51" fmla="*/ 43 h 54"/>
                  <a:gd name="T52" fmla="*/ 57 w 73"/>
                  <a:gd name="T53" fmla="*/ 42 h 54"/>
                  <a:gd name="T54" fmla="*/ 57 w 73"/>
                  <a:gd name="T55" fmla="*/ 42 h 54"/>
                  <a:gd name="T56" fmla="*/ 59 w 73"/>
                  <a:gd name="T57" fmla="*/ 42 h 54"/>
                  <a:gd name="T58" fmla="*/ 60 w 73"/>
                  <a:gd name="T59" fmla="*/ 42 h 54"/>
                  <a:gd name="T60" fmla="*/ 60 w 73"/>
                  <a:gd name="T61" fmla="*/ 37 h 54"/>
                  <a:gd name="T62" fmla="*/ 59 w 73"/>
                  <a:gd name="T63" fmla="*/ 37 h 54"/>
                  <a:gd name="T64" fmla="*/ 58 w 73"/>
                  <a:gd name="T65" fmla="*/ 36 h 54"/>
                  <a:gd name="T66" fmla="*/ 57 w 73"/>
                  <a:gd name="T67" fmla="*/ 35 h 54"/>
                  <a:gd name="T68" fmla="*/ 57 w 73"/>
                  <a:gd name="T69" fmla="*/ 33 h 54"/>
                  <a:gd name="T70" fmla="*/ 57 w 73"/>
                  <a:gd name="T71" fmla="*/ 32 h 54"/>
                  <a:gd name="T72" fmla="*/ 58 w 73"/>
                  <a:gd name="T73" fmla="*/ 31 h 54"/>
                  <a:gd name="T74" fmla="*/ 59 w 73"/>
                  <a:gd name="T75" fmla="*/ 30 h 54"/>
                  <a:gd name="T76" fmla="*/ 59 w 73"/>
                  <a:gd name="T77" fmla="*/ 27 h 54"/>
                  <a:gd name="T78" fmla="*/ 60 w 73"/>
                  <a:gd name="T79" fmla="*/ 27 h 54"/>
                  <a:gd name="T80" fmla="*/ 61 w 73"/>
                  <a:gd name="T81" fmla="*/ 27 h 54"/>
                  <a:gd name="T82" fmla="*/ 61 w 73"/>
                  <a:gd name="T83" fmla="*/ 29 h 54"/>
                  <a:gd name="T84" fmla="*/ 62 w 73"/>
                  <a:gd name="T85" fmla="*/ 29 h 54"/>
                  <a:gd name="T86" fmla="*/ 62 w 73"/>
                  <a:gd name="T87" fmla="*/ 29 h 54"/>
                  <a:gd name="T88" fmla="*/ 62 w 73"/>
                  <a:gd name="T89" fmla="*/ 27 h 54"/>
                  <a:gd name="T90" fmla="*/ 63 w 73"/>
                  <a:gd name="T91" fmla="*/ 27 h 54"/>
                  <a:gd name="T92" fmla="*/ 64 w 73"/>
                  <a:gd name="T93" fmla="*/ 27 h 54"/>
                  <a:gd name="T94" fmla="*/ 64 w 73"/>
                  <a:gd name="T95" fmla="*/ 29 h 54"/>
                  <a:gd name="T96" fmla="*/ 65 w 73"/>
                  <a:gd name="T97" fmla="*/ 29 h 54"/>
                  <a:gd name="T98" fmla="*/ 65 w 73"/>
                  <a:gd name="T99" fmla="*/ 30 h 54"/>
                  <a:gd name="T100" fmla="*/ 66 w 73"/>
                  <a:gd name="T101" fmla="*/ 30 h 54"/>
                  <a:gd name="T102" fmla="*/ 66 w 73"/>
                  <a:gd name="T103" fmla="*/ 30 h 54"/>
                  <a:gd name="T104" fmla="*/ 66 w 73"/>
                  <a:gd name="T105" fmla="*/ 31 h 54"/>
                  <a:gd name="T106" fmla="*/ 66 w 73"/>
                  <a:gd name="T107" fmla="*/ 32 h 54"/>
                  <a:gd name="T108" fmla="*/ 65 w 73"/>
                  <a:gd name="T109" fmla="*/ 32 h 54"/>
                  <a:gd name="T110" fmla="*/ 64 w 73"/>
                  <a:gd name="T111" fmla="*/ 32 h 54"/>
                  <a:gd name="T112" fmla="*/ 64 w 73"/>
                  <a:gd name="T113" fmla="*/ 32 h 54"/>
                  <a:gd name="T114" fmla="*/ 64 w 73"/>
                  <a:gd name="T115" fmla="*/ 36 h 54"/>
                  <a:gd name="T116" fmla="*/ 66 w 73"/>
                  <a:gd name="T117" fmla="*/ 38 h 54"/>
                  <a:gd name="T118" fmla="*/ 67 w 73"/>
                  <a:gd name="T119" fmla="*/ 40 h 54"/>
                  <a:gd name="T120" fmla="*/ 66 w 73"/>
                  <a:gd name="T121" fmla="*/ 4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3" h="54">
                    <a:moveTo>
                      <a:pt x="72" y="0"/>
                    </a:moveTo>
                    <a:cubicBezTo>
                      <a:pt x="66" y="6"/>
                      <a:pt x="66" y="6"/>
                      <a:pt x="66" y="6"/>
                    </a:cubicBezTo>
                    <a:cubicBezTo>
                      <a:pt x="37" y="37"/>
                      <a:pt x="37" y="37"/>
                      <a:pt x="37" y="37"/>
                    </a:cubicBezTo>
                    <a:cubicBezTo>
                      <a:pt x="24" y="25"/>
                      <a:pt x="24" y="25"/>
                      <a:pt x="24" y="25"/>
                    </a:cubicBezTo>
                    <a:cubicBezTo>
                      <a:pt x="0" y="44"/>
                      <a:pt x="0" y="44"/>
                      <a:pt x="0" y="44"/>
                    </a:cubicBezTo>
                    <a:cubicBezTo>
                      <a:pt x="0" y="48"/>
                      <a:pt x="0" y="48"/>
                      <a:pt x="0" y="48"/>
                    </a:cubicBezTo>
                    <a:cubicBezTo>
                      <a:pt x="0" y="53"/>
                      <a:pt x="6" y="54"/>
                      <a:pt x="6" y="54"/>
                    </a:cubicBezTo>
                    <a:cubicBezTo>
                      <a:pt x="6" y="54"/>
                      <a:pt x="62" y="53"/>
                      <a:pt x="68" y="53"/>
                    </a:cubicBezTo>
                    <a:cubicBezTo>
                      <a:pt x="73" y="53"/>
                      <a:pt x="73" y="46"/>
                      <a:pt x="73" y="46"/>
                    </a:cubicBezTo>
                    <a:lnTo>
                      <a:pt x="72" y="0"/>
                    </a:lnTo>
                    <a:close/>
                    <a:moveTo>
                      <a:pt x="66" y="43"/>
                    </a:moveTo>
                    <a:cubicBezTo>
                      <a:pt x="66" y="43"/>
                      <a:pt x="66" y="44"/>
                      <a:pt x="65" y="44"/>
                    </a:cubicBezTo>
                    <a:cubicBezTo>
                      <a:pt x="65" y="44"/>
                      <a:pt x="64" y="44"/>
                      <a:pt x="64" y="44"/>
                    </a:cubicBezTo>
                    <a:cubicBezTo>
                      <a:pt x="64" y="47"/>
                      <a:pt x="64" y="47"/>
                      <a:pt x="64" y="47"/>
                    </a:cubicBezTo>
                    <a:cubicBezTo>
                      <a:pt x="64" y="48"/>
                      <a:pt x="64" y="48"/>
                      <a:pt x="63" y="48"/>
                    </a:cubicBezTo>
                    <a:cubicBezTo>
                      <a:pt x="63" y="48"/>
                      <a:pt x="63" y="48"/>
                      <a:pt x="63" y="47"/>
                    </a:cubicBezTo>
                    <a:cubicBezTo>
                      <a:pt x="63" y="45"/>
                      <a:pt x="63" y="45"/>
                      <a:pt x="63" y="45"/>
                    </a:cubicBezTo>
                    <a:cubicBezTo>
                      <a:pt x="62" y="45"/>
                      <a:pt x="62" y="45"/>
                      <a:pt x="61" y="45"/>
                    </a:cubicBezTo>
                    <a:cubicBezTo>
                      <a:pt x="61" y="47"/>
                      <a:pt x="61" y="47"/>
                      <a:pt x="61" y="47"/>
                    </a:cubicBezTo>
                    <a:cubicBezTo>
                      <a:pt x="61" y="48"/>
                      <a:pt x="61" y="48"/>
                      <a:pt x="61" y="48"/>
                    </a:cubicBezTo>
                    <a:cubicBezTo>
                      <a:pt x="60" y="48"/>
                      <a:pt x="60" y="48"/>
                      <a:pt x="60" y="47"/>
                    </a:cubicBezTo>
                    <a:cubicBezTo>
                      <a:pt x="60" y="45"/>
                      <a:pt x="60" y="45"/>
                      <a:pt x="60" y="45"/>
                    </a:cubicBezTo>
                    <a:cubicBezTo>
                      <a:pt x="59" y="45"/>
                      <a:pt x="59" y="45"/>
                      <a:pt x="58" y="45"/>
                    </a:cubicBezTo>
                    <a:cubicBezTo>
                      <a:pt x="57" y="44"/>
                      <a:pt x="57" y="44"/>
                      <a:pt x="56" y="44"/>
                    </a:cubicBezTo>
                    <a:cubicBezTo>
                      <a:pt x="56" y="44"/>
                      <a:pt x="56" y="44"/>
                      <a:pt x="56" y="44"/>
                    </a:cubicBezTo>
                    <a:cubicBezTo>
                      <a:pt x="56" y="43"/>
                      <a:pt x="56" y="43"/>
                      <a:pt x="56" y="43"/>
                    </a:cubicBezTo>
                    <a:cubicBezTo>
                      <a:pt x="56" y="42"/>
                      <a:pt x="57" y="42"/>
                      <a:pt x="57" y="42"/>
                    </a:cubicBezTo>
                    <a:cubicBezTo>
                      <a:pt x="57" y="42"/>
                      <a:pt x="57" y="42"/>
                      <a:pt x="57" y="42"/>
                    </a:cubicBezTo>
                    <a:cubicBezTo>
                      <a:pt x="57" y="42"/>
                      <a:pt x="58" y="42"/>
                      <a:pt x="59" y="42"/>
                    </a:cubicBezTo>
                    <a:cubicBezTo>
                      <a:pt x="59" y="42"/>
                      <a:pt x="59" y="42"/>
                      <a:pt x="60" y="42"/>
                    </a:cubicBezTo>
                    <a:cubicBezTo>
                      <a:pt x="60" y="37"/>
                      <a:pt x="60" y="37"/>
                      <a:pt x="60" y="37"/>
                    </a:cubicBezTo>
                    <a:cubicBezTo>
                      <a:pt x="60" y="37"/>
                      <a:pt x="59" y="37"/>
                      <a:pt x="59" y="37"/>
                    </a:cubicBezTo>
                    <a:cubicBezTo>
                      <a:pt x="59" y="37"/>
                      <a:pt x="58" y="37"/>
                      <a:pt x="58" y="36"/>
                    </a:cubicBezTo>
                    <a:cubicBezTo>
                      <a:pt x="58" y="36"/>
                      <a:pt x="57" y="36"/>
                      <a:pt x="57" y="35"/>
                    </a:cubicBezTo>
                    <a:cubicBezTo>
                      <a:pt x="57" y="35"/>
                      <a:pt x="57" y="34"/>
                      <a:pt x="57" y="33"/>
                    </a:cubicBezTo>
                    <a:cubicBezTo>
                      <a:pt x="57" y="33"/>
                      <a:pt x="57" y="32"/>
                      <a:pt x="57" y="32"/>
                    </a:cubicBezTo>
                    <a:cubicBezTo>
                      <a:pt x="57" y="31"/>
                      <a:pt x="57" y="31"/>
                      <a:pt x="58" y="31"/>
                    </a:cubicBezTo>
                    <a:cubicBezTo>
                      <a:pt x="58" y="30"/>
                      <a:pt x="59" y="30"/>
                      <a:pt x="59" y="30"/>
                    </a:cubicBezTo>
                    <a:cubicBezTo>
                      <a:pt x="59" y="27"/>
                      <a:pt x="59" y="27"/>
                      <a:pt x="59" y="27"/>
                    </a:cubicBezTo>
                    <a:cubicBezTo>
                      <a:pt x="59" y="27"/>
                      <a:pt x="60" y="27"/>
                      <a:pt x="60" y="27"/>
                    </a:cubicBezTo>
                    <a:cubicBezTo>
                      <a:pt x="60" y="27"/>
                      <a:pt x="61" y="27"/>
                      <a:pt x="61" y="27"/>
                    </a:cubicBezTo>
                    <a:cubicBezTo>
                      <a:pt x="61" y="29"/>
                      <a:pt x="61" y="29"/>
                      <a:pt x="61" y="29"/>
                    </a:cubicBezTo>
                    <a:cubicBezTo>
                      <a:pt x="61" y="29"/>
                      <a:pt x="62" y="29"/>
                      <a:pt x="62" y="29"/>
                    </a:cubicBezTo>
                    <a:cubicBezTo>
                      <a:pt x="62" y="29"/>
                      <a:pt x="62" y="29"/>
                      <a:pt x="62" y="29"/>
                    </a:cubicBezTo>
                    <a:cubicBezTo>
                      <a:pt x="62" y="27"/>
                      <a:pt x="62" y="27"/>
                      <a:pt x="62" y="27"/>
                    </a:cubicBezTo>
                    <a:cubicBezTo>
                      <a:pt x="62" y="27"/>
                      <a:pt x="62" y="27"/>
                      <a:pt x="63" y="27"/>
                    </a:cubicBezTo>
                    <a:cubicBezTo>
                      <a:pt x="63" y="27"/>
                      <a:pt x="64" y="27"/>
                      <a:pt x="64" y="27"/>
                    </a:cubicBezTo>
                    <a:cubicBezTo>
                      <a:pt x="64" y="29"/>
                      <a:pt x="64" y="29"/>
                      <a:pt x="64" y="29"/>
                    </a:cubicBezTo>
                    <a:cubicBezTo>
                      <a:pt x="64" y="29"/>
                      <a:pt x="64" y="29"/>
                      <a:pt x="65" y="29"/>
                    </a:cubicBezTo>
                    <a:cubicBezTo>
                      <a:pt x="65" y="29"/>
                      <a:pt x="65" y="29"/>
                      <a:pt x="65" y="30"/>
                    </a:cubicBezTo>
                    <a:cubicBezTo>
                      <a:pt x="65" y="30"/>
                      <a:pt x="66" y="30"/>
                      <a:pt x="66" y="30"/>
                    </a:cubicBezTo>
                    <a:cubicBezTo>
                      <a:pt x="66" y="30"/>
                      <a:pt x="66" y="30"/>
                      <a:pt x="66" y="30"/>
                    </a:cubicBezTo>
                    <a:cubicBezTo>
                      <a:pt x="66" y="30"/>
                      <a:pt x="66" y="31"/>
                      <a:pt x="66" y="31"/>
                    </a:cubicBezTo>
                    <a:cubicBezTo>
                      <a:pt x="66" y="31"/>
                      <a:pt x="66" y="32"/>
                      <a:pt x="66" y="32"/>
                    </a:cubicBezTo>
                    <a:cubicBezTo>
                      <a:pt x="65" y="32"/>
                      <a:pt x="65" y="32"/>
                      <a:pt x="65" y="32"/>
                    </a:cubicBezTo>
                    <a:cubicBezTo>
                      <a:pt x="65" y="32"/>
                      <a:pt x="64" y="32"/>
                      <a:pt x="64" y="32"/>
                    </a:cubicBezTo>
                    <a:cubicBezTo>
                      <a:pt x="64" y="32"/>
                      <a:pt x="64" y="32"/>
                      <a:pt x="64" y="32"/>
                    </a:cubicBezTo>
                    <a:cubicBezTo>
                      <a:pt x="64" y="36"/>
                      <a:pt x="64" y="36"/>
                      <a:pt x="64" y="36"/>
                    </a:cubicBezTo>
                    <a:cubicBezTo>
                      <a:pt x="65" y="37"/>
                      <a:pt x="65" y="37"/>
                      <a:pt x="66" y="38"/>
                    </a:cubicBezTo>
                    <a:cubicBezTo>
                      <a:pt x="66" y="38"/>
                      <a:pt x="67" y="39"/>
                      <a:pt x="67" y="40"/>
                    </a:cubicBezTo>
                    <a:cubicBezTo>
                      <a:pt x="67" y="41"/>
                      <a:pt x="67" y="42"/>
                      <a:pt x="66" y="43"/>
                    </a:cubicBezTo>
                    <a:close/>
                  </a:path>
                </a:pathLst>
              </a:custGeom>
              <a:solidFill>
                <a:srgbClr val="39363A"/>
              </a:solidFill>
              <a:ln>
                <a:noFill/>
              </a:ln>
            </p:spPr>
            <p:txBody>
              <a:bodyPr anchor="ctr"/>
              <a:lstStyle/>
              <a:p>
                <a:pPr algn="ctr"/>
              </a:p>
            </p:txBody>
          </p:sp>
          <p:sp>
            <p:nvSpPr>
              <p:cNvPr id="107" name="任意多边形: 形状 106"/>
              <p:cNvSpPr/>
              <p:nvPr/>
            </p:nvSpPr>
            <p:spPr bwMode="auto">
              <a:xfrm>
                <a:off x="4102" y="1478"/>
                <a:ext cx="170" cy="107"/>
              </a:xfrm>
              <a:custGeom>
                <a:avLst/>
                <a:gdLst>
                  <a:gd name="T0" fmla="*/ 87 w 87"/>
                  <a:gd name="T1" fmla="*/ 2 h 55"/>
                  <a:gd name="T2" fmla="*/ 44 w 87"/>
                  <a:gd name="T3" fmla="*/ 46 h 55"/>
                  <a:gd name="T4" fmla="*/ 28 w 87"/>
                  <a:gd name="T5" fmla="*/ 31 h 55"/>
                  <a:gd name="T6" fmla="*/ 0 w 87"/>
                  <a:gd name="T7" fmla="*/ 55 h 55"/>
                  <a:gd name="T8" fmla="*/ 0 w 87"/>
                  <a:gd name="T9" fmla="*/ 43 h 55"/>
                  <a:gd name="T10" fmla="*/ 28 w 87"/>
                  <a:gd name="T11" fmla="*/ 20 h 55"/>
                  <a:gd name="T12" fmla="*/ 44 w 87"/>
                  <a:gd name="T13" fmla="*/ 35 h 55"/>
                  <a:gd name="T14" fmla="*/ 86 w 87"/>
                  <a:gd name="T15" fmla="*/ 1 h 55"/>
                  <a:gd name="T16" fmla="*/ 87 w 87"/>
                  <a:gd name="T17" fmla="*/ 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55">
                    <a:moveTo>
                      <a:pt x="87" y="2"/>
                    </a:moveTo>
                    <a:cubicBezTo>
                      <a:pt x="44" y="46"/>
                      <a:pt x="44" y="46"/>
                      <a:pt x="44" y="46"/>
                    </a:cubicBezTo>
                    <a:cubicBezTo>
                      <a:pt x="28" y="31"/>
                      <a:pt x="28" y="31"/>
                      <a:pt x="28" y="31"/>
                    </a:cubicBezTo>
                    <a:cubicBezTo>
                      <a:pt x="0" y="55"/>
                      <a:pt x="0" y="55"/>
                      <a:pt x="0" y="55"/>
                    </a:cubicBezTo>
                    <a:cubicBezTo>
                      <a:pt x="0" y="43"/>
                      <a:pt x="0" y="43"/>
                      <a:pt x="0" y="43"/>
                    </a:cubicBezTo>
                    <a:cubicBezTo>
                      <a:pt x="28" y="20"/>
                      <a:pt x="28" y="20"/>
                      <a:pt x="28" y="20"/>
                    </a:cubicBezTo>
                    <a:cubicBezTo>
                      <a:pt x="44" y="35"/>
                      <a:pt x="44" y="35"/>
                      <a:pt x="44" y="35"/>
                    </a:cubicBezTo>
                    <a:cubicBezTo>
                      <a:pt x="86" y="1"/>
                      <a:pt x="86" y="1"/>
                      <a:pt x="86" y="1"/>
                    </a:cubicBezTo>
                    <a:cubicBezTo>
                      <a:pt x="86" y="1"/>
                      <a:pt x="87" y="0"/>
                      <a:pt x="87" y="2"/>
                    </a:cubicBezTo>
                    <a:close/>
                  </a:path>
                </a:pathLst>
              </a:custGeom>
              <a:solidFill>
                <a:srgbClr val="39363A"/>
              </a:solidFill>
              <a:ln>
                <a:noFill/>
              </a:ln>
            </p:spPr>
            <p:txBody>
              <a:bodyPr anchor="ctr"/>
              <a:lstStyle/>
              <a:p>
                <a:pPr algn="ctr"/>
              </a:p>
            </p:txBody>
          </p:sp>
          <p:sp>
            <p:nvSpPr>
              <p:cNvPr id="108" name="任意多边形: 形状 107"/>
              <p:cNvSpPr/>
              <p:nvPr/>
            </p:nvSpPr>
            <p:spPr bwMode="auto">
              <a:xfrm>
                <a:off x="4245" y="1595"/>
                <a:ext cx="4" cy="10"/>
              </a:xfrm>
              <a:custGeom>
                <a:avLst/>
                <a:gdLst>
                  <a:gd name="T0" fmla="*/ 0 w 2"/>
                  <a:gd name="T1" fmla="*/ 0 h 5"/>
                  <a:gd name="T2" fmla="*/ 0 w 2"/>
                  <a:gd name="T3" fmla="*/ 5 h 5"/>
                  <a:gd name="T4" fmla="*/ 2 w 2"/>
                  <a:gd name="T5" fmla="*/ 5 h 5"/>
                  <a:gd name="T6" fmla="*/ 2 w 2"/>
                  <a:gd name="T7" fmla="*/ 1 h 5"/>
                  <a:gd name="T8" fmla="*/ 0 w 2"/>
                  <a:gd name="T9" fmla="*/ 0 h 5"/>
                </a:gdLst>
                <a:ahLst/>
                <a:cxnLst>
                  <a:cxn ang="0">
                    <a:pos x="T0" y="T1"/>
                  </a:cxn>
                  <a:cxn ang="0">
                    <a:pos x="T2" y="T3"/>
                  </a:cxn>
                  <a:cxn ang="0">
                    <a:pos x="T4" y="T5"/>
                  </a:cxn>
                  <a:cxn ang="0">
                    <a:pos x="T6" y="T7"/>
                  </a:cxn>
                  <a:cxn ang="0">
                    <a:pos x="T8" y="T9"/>
                  </a:cxn>
                </a:cxnLst>
                <a:rect l="0" t="0" r="r" b="b"/>
                <a:pathLst>
                  <a:path w="2" h="5">
                    <a:moveTo>
                      <a:pt x="0" y="0"/>
                    </a:moveTo>
                    <a:cubicBezTo>
                      <a:pt x="0" y="5"/>
                      <a:pt x="0" y="5"/>
                      <a:pt x="0" y="5"/>
                    </a:cubicBezTo>
                    <a:cubicBezTo>
                      <a:pt x="1" y="5"/>
                      <a:pt x="2" y="5"/>
                      <a:pt x="2" y="5"/>
                    </a:cubicBezTo>
                    <a:cubicBezTo>
                      <a:pt x="2" y="1"/>
                      <a:pt x="2" y="1"/>
                      <a:pt x="2" y="1"/>
                    </a:cubicBezTo>
                    <a:cubicBezTo>
                      <a:pt x="2" y="1"/>
                      <a:pt x="1" y="0"/>
                      <a:pt x="0" y="0"/>
                    </a:cubicBezTo>
                    <a:close/>
                  </a:path>
                </a:pathLst>
              </a:custGeom>
              <a:solidFill>
                <a:srgbClr val="39363A"/>
              </a:solidFill>
              <a:ln>
                <a:noFill/>
              </a:ln>
            </p:spPr>
            <p:txBody>
              <a:bodyPr anchor="ctr"/>
              <a:lstStyle/>
              <a:p>
                <a:pPr algn="ctr"/>
              </a:p>
            </p:txBody>
          </p:sp>
          <p:sp>
            <p:nvSpPr>
              <p:cNvPr id="109" name="任意多边形: 形状 108"/>
              <p:cNvSpPr/>
              <p:nvPr/>
            </p:nvSpPr>
            <p:spPr bwMode="auto">
              <a:xfrm>
                <a:off x="4245" y="1579"/>
                <a:ext cx="4" cy="10"/>
              </a:xfrm>
              <a:custGeom>
                <a:avLst/>
                <a:gdLst>
                  <a:gd name="T0" fmla="*/ 2 w 2"/>
                  <a:gd name="T1" fmla="*/ 0 h 5"/>
                  <a:gd name="T2" fmla="*/ 0 w 2"/>
                  <a:gd name="T3" fmla="*/ 1 h 5"/>
                  <a:gd name="T4" fmla="*/ 0 w 2"/>
                  <a:gd name="T5" fmla="*/ 4 h 5"/>
                  <a:gd name="T6" fmla="*/ 2 w 2"/>
                  <a:gd name="T7" fmla="*/ 5 h 5"/>
                  <a:gd name="T8" fmla="*/ 2 w 2"/>
                  <a:gd name="T9" fmla="*/ 0 h 5"/>
                </a:gdLst>
                <a:ahLst/>
                <a:cxnLst>
                  <a:cxn ang="0">
                    <a:pos x="T0" y="T1"/>
                  </a:cxn>
                  <a:cxn ang="0">
                    <a:pos x="T2" y="T3"/>
                  </a:cxn>
                  <a:cxn ang="0">
                    <a:pos x="T4" y="T5"/>
                  </a:cxn>
                  <a:cxn ang="0">
                    <a:pos x="T6" y="T7"/>
                  </a:cxn>
                  <a:cxn ang="0">
                    <a:pos x="T8" y="T9"/>
                  </a:cxn>
                </a:cxnLst>
                <a:rect l="0" t="0" r="r" b="b"/>
                <a:pathLst>
                  <a:path w="2" h="5">
                    <a:moveTo>
                      <a:pt x="2" y="0"/>
                    </a:moveTo>
                    <a:cubicBezTo>
                      <a:pt x="1" y="0"/>
                      <a:pt x="1" y="0"/>
                      <a:pt x="0" y="1"/>
                    </a:cubicBezTo>
                    <a:cubicBezTo>
                      <a:pt x="0" y="4"/>
                      <a:pt x="0" y="4"/>
                      <a:pt x="0" y="4"/>
                    </a:cubicBezTo>
                    <a:cubicBezTo>
                      <a:pt x="1" y="5"/>
                      <a:pt x="1" y="5"/>
                      <a:pt x="2" y="5"/>
                    </a:cubicBezTo>
                    <a:lnTo>
                      <a:pt x="2" y="0"/>
                    </a:lnTo>
                    <a:close/>
                  </a:path>
                </a:pathLst>
              </a:custGeom>
              <a:solidFill>
                <a:srgbClr val="39363A"/>
              </a:solidFill>
              <a:ln>
                <a:noFill/>
              </a:ln>
            </p:spPr>
            <p:txBody>
              <a:bodyPr anchor="ctr"/>
              <a:lstStyle/>
              <a:p>
                <a:pPr algn="ctr"/>
              </a:p>
            </p:txBody>
          </p:sp>
          <p:sp>
            <p:nvSpPr>
              <p:cNvPr id="110" name="任意多边形: 形状 109"/>
              <p:cNvSpPr/>
              <p:nvPr/>
            </p:nvSpPr>
            <p:spPr bwMode="auto">
              <a:xfrm>
                <a:off x="4102" y="1505"/>
                <a:ext cx="172" cy="127"/>
              </a:xfrm>
              <a:custGeom>
                <a:avLst/>
                <a:gdLst>
                  <a:gd name="T0" fmla="*/ 87 w 88"/>
                  <a:gd name="T1" fmla="*/ 0 h 65"/>
                  <a:gd name="T2" fmla="*/ 80 w 88"/>
                  <a:gd name="T3" fmla="*/ 8 h 65"/>
                  <a:gd name="T4" fmla="*/ 44 w 88"/>
                  <a:gd name="T5" fmla="*/ 45 h 65"/>
                  <a:gd name="T6" fmla="*/ 29 w 88"/>
                  <a:gd name="T7" fmla="*/ 30 h 65"/>
                  <a:gd name="T8" fmla="*/ 0 w 88"/>
                  <a:gd name="T9" fmla="*/ 53 h 65"/>
                  <a:gd name="T10" fmla="*/ 0 w 88"/>
                  <a:gd name="T11" fmla="*/ 58 h 65"/>
                  <a:gd name="T12" fmla="*/ 7 w 88"/>
                  <a:gd name="T13" fmla="*/ 65 h 65"/>
                  <a:gd name="T14" fmla="*/ 82 w 88"/>
                  <a:gd name="T15" fmla="*/ 64 h 65"/>
                  <a:gd name="T16" fmla="*/ 88 w 88"/>
                  <a:gd name="T17" fmla="*/ 56 h 65"/>
                  <a:gd name="T18" fmla="*/ 87 w 88"/>
                  <a:gd name="T19" fmla="*/ 0 h 65"/>
                  <a:gd name="T20" fmla="*/ 80 w 88"/>
                  <a:gd name="T21" fmla="*/ 51 h 65"/>
                  <a:gd name="T22" fmla="*/ 78 w 88"/>
                  <a:gd name="T23" fmla="*/ 53 h 65"/>
                  <a:gd name="T24" fmla="*/ 77 w 88"/>
                  <a:gd name="T25" fmla="*/ 54 h 65"/>
                  <a:gd name="T26" fmla="*/ 77 w 88"/>
                  <a:gd name="T27" fmla="*/ 57 h 65"/>
                  <a:gd name="T28" fmla="*/ 76 w 88"/>
                  <a:gd name="T29" fmla="*/ 58 h 65"/>
                  <a:gd name="T30" fmla="*/ 75 w 88"/>
                  <a:gd name="T31" fmla="*/ 57 h 65"/>
                  <a:gd name="T32" fmla="*/ 75 w 88"/>
                  <a:gd name="T33" fmla="*/ 54 h 65"/>
                  <a:gd name="T34" fmla="*/ 74 w 88"/>
                  <a:gd name="T35" fmla="*/ 54 h 65"/>
                  <a:gd name="T36" fmla="*/ 74 w 88"/>
                  <a:gd name="T37" fmla="*/ 57 h 65"/>
                  <a:gd name="T38" fmla="*/ 73 w 88"/>
                  <a:gd name="T39" fmla="*/ 58 h 65"/>
                  <a:gd name="T40" fmla="*/ 72 w 88"/>
                  <a:gd name="T41" fmla="*/ 57 h 65"/>
                  <a:gd name="T42" fmla="*/ 72 w 88"/>
                  <a:gd name="T43" fmla="*/ 54 h 65"/>
                  <a:gd name="T44" fmla="*/ 70 w 88"/>
                  <a:gd name="T45" fmla="*/ 54 h 65"/>
                  <a:gd name="T46" fmla="*/ 68 w 88"/>
                  <a:gd name="T47" fmla="*/ 53 h 65"/>
                  <a:gd name="T48" fmla="*/ 68 w 88"/>
                  <a:gd name="T49" fmla="*/ 53 h 65"/>
                  <a:gd name="T50" fmla="*/ 68 w 88"/>
                  <a:gd name="T51" fmla="*/ 52 h 65"/>
                  <a:gd name="T52" fmla="*/ 68 w 88"/>
                  <a:gd name="T53" fmla="*/ 51 h 65"/>
                  <a:gd name="T54" fmla="*/ 69 w 88"/>
                  <a:gd name="T55" fmla="*/ 50 h 65"/>
                  <a:gd name="T56" fmla="*/ 70 w 88"/>
                  <a:gd name="T57" fmla="*/ 51 h 65"/>
                  <a:gd name="T58" fmla="*/ 72 w 88"/>
                  <a:gd name="T59" fmla="*/ 51 h 65"/>
                  <a:gd name="T60" fmla="*/ 72 w 88"/>
                  <a:gd name="T61" fmla="*/ 45 h 65"/>
                  <a:gd name="T62" fmla="*/ 71 w 88"/>
                  <a:gd name="T63" fmla="*/ 45 h 65"/>
                  <a:gd name="T64" fmla="*/ 70 w 88"/>
                  <a:gd name="T65" fmla="*/ 44 h 65"/>
                  <a:gd name="T66" fmla="*/ 69 w 88"/>
                  <a:gd name="T67" fmla="*/ 43 h 65"/>
                  <a:gd name="T68" fmla="*/ 68 w 88"/>
                  <a:gd name="T69" fmla="*/ 40 h 65"/>
                  <a:gd name="T70" fmla="*/ 68 w 88"/>
                  <a:gd name="T71" fmla="*/ 39 h 65"/>
                  <a:gd name="T72" fmla="*/ 70 w 88"/>
                  <a:gd name="T73" fmla="*/ 37 h 65"/>
                  <a:gd name="T74" fmla="*/ 72 w 88"/>
                  <a:gd name="T75" fmla="*/ 36 h 65"/>
                  <a:gd name="T76" fmla="*/ 71 w 88"/>
                  <a:gd name="T77" fmla="*/ 33 h 65"/>
                  <a:gd name="T78" fmla="*/ 72 w 88"/>
                  <a:gd name="T79" fmla="*/ 32 h 65"/>
                  <a:gd name="T80" fmla="*/ 73 w 88"/>
                  <a:gd name="T81" fmla="*/ 33 h 65"/>
                  <a:gd name="T82" fmla="*/ 73 w 88"/>
                  <a:gd name="T83" fmla="*/ 36 h 65"/>
                  <a:gd name="T84" fmla="*/ 75 w 88"/>
                  <a:gd name="T85" fmla="*/ 36 h 65"/>
                  <a:gd name="T86" fmla="*/ 75 w 88"/>
                  <a:gd name="T87" fmla="*/ 36 h 65"/>
                  <a:gd name="T88" fmla="*/ 75 w 88"/>
                  <a:gd name="T89" fmla="*/ 33 h 65"/>
                  <a:gd name="T90" fmla="*/ 76 w 88"/>
                  <a:gd name="T91" fmla="*/ 32 h 65"/>
                  <a:gd name="T92" fmla="*/ 76 w 88"/>
                  <a:gd name="T93" fmla="*/ 33 h 65"/>
                  <a:gd name="T94" fmla="*/ 76 w 88"/>
                  <a:gd name="T95" fmla="*/ 36 h 65"/>
                  <a:gd name="T96" fmla="*/ 78 w 88"/>
                  <a:gd name="T97" fmla="*/ 36 h 65"/>
                  <a:gd name="T98" fmla="*/ 78 w 88"/>
                  <a:gd name="T99" fmla="*/ 36 h 65"/>
                  <a:gd name="T100" fmla="*/ 79 w 88"/>
                  <a:gd name="T101" fmla="*/ 36 h 65"/>
                  <a:gd name="T102" fmla="*/ 79 w 88"/>
                  <a:gd name="T103" fmla="*/ 37 h 65"/>
                  <a:gd name="T104" fmla="*/ 79 w 88"/>
                  <a:gd name="T105" fmla="*/ 38 h 65"/>
                  <a:gd name="T106" fmla="*/ 79 w 88"/>
                  <a:gd name="T107" fmla="*/ 39 h 65"/>
                  <a:gd name="T108" fmla="*/ 78 w 88"/>
                  <a:gd name="T109" fmla="*/ 39 h 65"/>
                  <a:gd name="T110" fmla="*/ 77 w 88"/>
                  <a:gd name="T111" fmla="*/ 39 h 65"/>
                  <a:gd name="T112" fmla="*/ 77 w 88"/>
                  <a:gd name="T113" fmla="*/ 39 h 65"/>
                  <a:gd name="T114" fmla="*/ 77 w 88"/>
                  <a:gd name="T115" fmla="*/ 44 h 65"/>
                  <a:gd name="T116" fmla="*/ 79 w 88"/>
                  <a:gd name="T117" fmla="*/ 45 h 65"/>
                  <a:gd name="T118" fmla="*/ 80 w 88"/>
                  <a:gd name="T119" fmla="*/ 49 h 65"/>
                  <a:gd name="T120" fmla="*/ 80 w 88"/>
                  <a:gd name="T121" fmla="*/ 5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 h="65">
                    <a:moveTo>
                      <a:pt x="87" y="0"/>
                    </a:moveTo>
                    <a:cubicBezTo>
                      <a:pt x="80" y="8"/>
                      <a:pt x="80" y="8"/>
                      <a:pt x="80" y="8"/>
                    </a:cubicBezTo>
                    <a:cubicBezTo>
                      <a:pt x="44" y="45"/>
                      <a:pt x="44" y="45"/>
                      <a:pt x="44" y="45"/>
                    </a:cubicBezTo>
                    <a:cubicBezTo>
                      <a:pt x="29" y="30"/>
                      <a:pt x="29" y="30"/>
                      <a:pt x="29" y="30"/>
                    </a:cubicBezTo>
                    <a:cubicBezTo>
                      <a:pt x="0" y="53"/>
                      <a:pt x="0" y="53"/>
                      <a:pt x="0" y="53"/>
                    </a:cubicBezTo>
                    <a:cubicBezTo>
                      <a:pt x="0" y="58"/>
                      <a:pt x="0" y="58"/>
                      <a:pt x="0" y="58"/>
                    </a:cubicBezTo>
                    <a:cubicBezTo>
                      <a:pt x="0" y="64"/>
                      <a:pt x="7" y="65"/>
                      <a:pt x="7" y="65"/>
                    </a:cubicBezTo>
                    <a:cubicBezTo>
                      <a:pt x="7" y="65"/>
                      <a:pt x="75" y="64"/>
                      <a:pt x="82" y="64"/>
                    </a:cubicBezTo>
                    <a:cubicBezTo>
                      <a:pt x="88" y="63"/>
                      <a:pt x="88" y="56"/>
                      <a:pt x="88" y="56"/>
                    </a:cubicBezTo>
                    <a:lnTo>
                      <a:pt x="87" y="0"/>
                    </a:lnTo>
                    <a:close/>
                    <a:moveTo>
                      <a:pt x="80" y="51"/>
                    </a:moveTo>
                    <a:cubicBezTo>
                      <a:pt x="79" y="52"/>
                      <a:pt x="79" y="53"/>
                      <a:pt x="78" y="53"/>
                    </a:cubicBezTo>
                    <a:cubicBezTo>
                      <a:pt x="78" y="53"/>
                      <a:pt x="77" y="54"/>
                      <a:pt x="77" y="54"/>
                    </a:cubicBezTo>
                    <a:cubicBezTo>
                      <a:pt x="77" y="57"/>
                      <a:pt x="77" y="57"/>
                      <a:pt x="77" y="57"/>
                    </a:cubicBezTo>
                    <a:cubicBezTo>
                      <a:pt x="77" y="57"/>
                      <a:pt x="77" y="58"/>
                      <a:pt x="76" y="58"/>
                    </a:cubicBezTo>
                    <a:cubicBezTo>
                      <a:pt x="76" y="58"/>
                      <a:pt x="75" y="58"/>
                      <a:pt x="75" y="57"/>
                    </a:cubicBezTo>
                    <a:cubicBezTo>
                      <a:pt x="75" y="54"/>
                      <a:pt x="75" y="54"/>
                      <a:pt x="75" y="54"/>
                    </a:cubicBezTo>
                    <a:cubicBezTo>
                      <a:pt x="75" y="54"/>
                      <a:pt x="74" y="54"/>
                      <a:pt x="74" y="54"/>
                    </a:cubicBezTo>
                    <a:cubicBezTo>
                      <a:pt x="74" y="57"/>
                      <a:pt x="74" y="57"/>
                      <a:pt x="74" y="57"/>
                    </a:cubicBezTo>
                    <a:cubicBezTo>
                      <a:pt x="74" y="58"/>
                      <a:pt x="73" y="58"/>
                      <a:pt x="73" y="58"/>
                    </a:cubicBezTo>
                    <a:cubicBezTo>
                      <a:pt x="72" y="58"/>
                      <a:pt x="72" y="58"/>
                      <a:pt x="72" y="57"/>
                    </a:cubicBezTo>
                    <a:cubicBezTo>
                      <a:pt x="72" y="54"/>
                      <a:pt x="72" y="54"/>
                      <a:pt x="72" y="54"/>
                    </a:cubicBezTo>
                    <a:cubicBezTo>
                      <a:pt x="71" y="54"/>
                      <a:pt x="70" y="54"/>
                      <a:pt x="70" y="54"/>
                    </a:cubicBezTo>
                    <a:cubicBezTo>
                      <a:pt x="69" y="54"/>
                      <a:pt x="68" y="54"/>
                      <a:pt x="68" y="53"/>
                    </a:cubicBezTo>
                    <a:cubicBezTo>
                      <a:pt x="68" y="53"/>
                      <a:pt x="68" y="53"/>
                      <a:pt x="68" y="53"/>
                    </a:cubicBezTo>
                    <a:cubicBezTo>
                      <a:pt x="68" y="52"/>
                      <a:pt x="68" y="52"/>
                      <a:pt x="68" y="52"/>
                    </a:cubicBezTo>
                    <a:cubicBezTo>
                      <a:pt x="68" y="51"/>
                      <a:pt x="68" y="51"/>
                      <a:pt x="68" y="51"/>
                    </a:cubicBezTo>
                    <a:cubicBezTo>
                      <a:pt x="68" y="51"/>
                      <a:pt x="68" y="50"/>
                      <a:pt x="69" y="50"/>
                    </a:cubicBezTo>
                    <a:cubicBezTo>
                      <a:pt x="69" y="51"/>
                      <a:pt x="70" y="51"/>
                      <a:pt x="70" y="51"/>
                    </a:cubicBezTo>
                    <a:cubicBezTo>
                      <a:pt x="71" y="51"/>
                      <a:pt x="71" y="51"/>
                      <a:pt x="72" y="51"/>
                    </a:cubicBezTo>
                    <a:cubicBezTo>
                      <a:pt x="72" y="45"/>
                      <a:pt x="72" y="45"/>
                      <a:pt x="72" y="45"/>
                    </a:cubicBezTo>
                    <a:cubicBezTo>
                      <a:pt x="72" y="45"/>
                      <a:pt x="71" y="45"/>
                      <a:pt x="71" y="45"/>
                    </a:cubicBezTo>
                    <a:cubicBezTo>
                      <a:pt x="71" y="45"/>
                      <a:pt x="70" y="45"/>
                      <a:pt x="70" y="44"/>
                    </a:cubicBezTo>
                    <a:cubicBezTo>
                      <a:pt x="69" y="44"/>
                      <a:pt x="69" y="43"/>
                      <a:pt x="69" y="43"/>
                    </a:cubicBezTo>
                    <a:cubicBezTo>
                      <a:pt x="68" y="42"/>
                      <a:pt x="68" y="41"/>
                      <a:pt x="68" y="40"/>
                    </a:cubicBezTo>
                    <a:cubicBezTo>
                      <a:pt x="68" y="40"/>
                      <a:pt x="68" y="39"/>
                      <a:pt x="68" y="39"/>
                    </a:cubicBezTo>
                    <a:cubicBezTo>
                      <a:pt x="69" y="38"/>
                      <a:pt x="69" y="37"/>
                      <a:pt x="70" y="37"/>
                    </a:cubicBezTo>
                    <a:cubicBezTo>
                      <a:pt x="70" y="37"/>
                      <a:pt x="71" y="36"/>
                      <a:pt x="72" y="36"/>
                    </a:cubicBezTo>
                    <a:cubicBezTo>
                      <a:pt x="71" y="33"/>
                      <a:pt x="71" y="33"/>
                      <a:pt x="71" y="33"/>
                    </a:cubicBezTo>
                    <a:cubicBezTo>
                      <a:pt x="71" y="33"/>
                      <a:pt x="72" y="32"/>
                      <a:pt x="72" y="32"/>
                    </a:cubicBezTo>
                    <a:cubicBezTo>
                      <a:pt x="73" y="32"/>
                      <a:pt x="73" y="33"/>
                      <a:pt x="73" y="33"/>
                    </a:cubicBezTo>
                    <a:cubicBezTo>
                      <a:pt x="73" y="36"/>
                      <a:pt x="73" y="36"/>
                      <a:pt x="73" y="36"/>
                    </a:cubicBezTo>
                    <a:cubicBezTo>
                      <a:pt x="74" y="36"/>
                      <a:pt x="74" y="36"/>
                      <a:pt x="75" y="36"/>
                    </a:cubicBezTo>
                    <a:cubicBezTo>
                      <a:pt x="75" y="36"/>
                      <a:pt x="75" y="36"/>
                      <a:pt x="75" y="36"/>
                    </a:cubicBezTo>
                    <a:cubicBezTo>
                      <a:pt x="75" y="33"/>
                      <a:pt x="75" y="33"/>
                      <a:pt x="75" y="33"/>
                    </a:cubicBezTo>
                    <a:cubicBezTo>
                      <a:pt x="75" y="33"/>
                      <a:pt x="75" y="32"/>
                      <a:pt x="76" y="32"/>
                    </a:cubicBezTo>
                    <a:cubicBezTo>
                      <a:pt x="76" y="32"/>
                      <a:pt x="76" y="33"/>
                      <a:pt x="76" y="33"/>
                    </a:cubicBezTo>
                    <a:cubicBezTo>
                      <a:pt x="76" y="36"/>
                      <a:pt x="76" y="36"/>
                      <a:pt x="76" y="36"/>
                    </a:cubicBezTo>
                    <a:cubicBezTo>
                      <a:pt x="77" y="36"/>
                      <a:pt x="77" y="36"/>
                      <a:pt x="78" y="36"/>
                    </a:cubicBezTo>
                    <a:cubicBezTo>
                      <a:pt x="78" y="36"/>
                      <a:pt x="78" y="36"/>
                      <a:pt x="78" y="36"/>
                    </a:cubicBezTo>
                    <a:cubicBezTo>
                      <a:pt x="79" y="36"/>
                      <a:pt x="79" y="36"/>
                      <a:pt x="79" y="36"/>
                    </a:cubicBezTo>
                    <a:cubicBezTo>
                      <a:pt x="79" y="36"/>
                      <a:pt x="79" y="36"/>
                      <a:pt x="79" y="37"/>
                    </a:cubicBezTo>
                    <a:cubicBezTo>
                      <a:pt x="79" y="37"/>
                      <a:pt x="79" y="37"/>
                      <a:pt x="79" y="38"/>
                    </a:cubicBezTo>
                    <a:cubicBezTo>
                      <a:pt x="79" y="38"/>
                      <a:pt x="79" y="38"/>
                      <a:pt x="79" y="39"/>
                    </a:cubicBezTo>
                    <a:cubicBezTo>
                      <a:pt x="79" y="39"/>
                      <a:pt x="79" y="39"/>
                      <a:pt x="78" y="39"/>
                    </a:cubicBezTo>
                    <a:cubicBezTo>
                      <a:pt x="78" y="39"/>
                      <a:pt x="77" y="39"/>
                      <a:pt x="77" y="39"/>
                    </a:cubicBezTo>
                    <a:cubicBezTo>
                      <a:pt x="77" y="39"/>
                      <a:pt x="77" y="39"/>
                      <a:pt x="77" y="39"/>
                    </a:cubicBezTo>
                    <a:cubicBezTo>
                      <a:pt x="77" y="44"/>
                      <a:pt x="77" y="44"/>
                      <a:pt x="77" y="44"/>
                    </a:cubicBezTo>
                    <a:cubicBezTo>
                      <a:pt x="78" y="44"/>
                      <a:pt x="78" y="45"/>
                      <a:pt x="79" y="45"/>
                    </a:cubicBezTo>
                    <a:cubicBezTo>
                      <a:pt x="80" y="46"/>
                      <a:pt x="80" y="47"/>
                      <a:pt x="80" y="49"/>
                    </a:cubicBezTo>
                    <a:cubicBezTo>
                      <a:pt x="80" y="50"/>
                      <a:pt x="80" y="51"/>
                      <a:pt x="80" y="51"/>
                    </a:cubicBezTo>
                    <a:close/>
                  </a:path>
                </a:pathLst>
              </a:custGeom>
              <a:solidFill>
                <a:srgbClr val="39363A"/>
              </a:solidFill>
              <a:ln>
                <a:noFill/>
              </a:ln>
            </p:spPr>
            <p:txBody>
              <a:bodyPr anchor="ctr"/>
              <a:lstStyle/>
              <a:p>
                <a:pPr algn="ctr"/>
              </a:p>
            </p:txBody>
          </p:sp>
          <p:sp>
            <p:nvSpPr>
              <p:cNvPr id="111" name="任意多边形: 形状 110"/>
              <p:cNvSpPr/>
              <p:nvPr/>
            </p:nvSpPr>
            <p:spPr bwMode="auto">
              <a:xfrm>
                <a:off x="4026" y="2000"/>
                <a:ext cx="92" cy="92"/>
              </a:xfrm>
              <a:custGeom>
                <a:avLst/>
                <a:gdLst>
                  <a:gd name="T0" fmla="*/ 23 w 47"/>
                  <a:gd name="T1" fmla="*/ 0 h 47"/>
                  <a:gd name="T2" fmla="*/ 0 w 47"/>
                  <a:gd name="T3" fmla="*/ 24 h 47"/>
                  <a:gd name="T4" fmla="*/ 24 w 47"/>
                  <a:gd name="T5" fmla="*/ 46 h 47"/>
                  <a:gd name="T6" fmla="*/ 47 w 47"/>
                  <a:gd name="T7" fmla="*/ 23 h 47"/>
                  <a:gd name="T8" fmla="*/ 23 w 47"/>
                  <a:gd name="T9" fmla="*/ 0 h 47"/>
                  <a:gd name="T10" fmla="*/ 24 w 47"/>
                  <a:gd name="T11" fmla="*/ 42 h 47"/>
                  <a:gd name="T12" fmla="*/ 5 w 47"/>
                  <a:gd name="T13" fmla="*/ 24 h 47"/>
                  <a:gd name="T14" fmla="*/ 23 w 47"/>
                  <a:gd name="T15" fmla="*/ 5 h 47"/>
                  <a:gd name="T16" fmla="*/ 42 w 47"/>
                  <a:gd name="T17" fmla="*/ 23 h 47"/>
                  <a:gd name="T18" fmla="*/ 24 w 47"/>
                  <a:gd name="T19" fmla="*/ 4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10" y="1"/>
                      <a:pt x="0" y="11"/>
                      <a:pt x="0" y="24"/>
                    </a:cubicBezTo>
                    <a:cubicBezTo>
                      <a:pt x="1" y="37"/>
                      <a:pt x="11" y="47"/>
                      <a:pt x="24" y="46"/>
                    </a:cubicBezTo>
                    <a:cubicBezTo>
                      <a:pt x="37" y="46"/>
                      <a:pt x="47" y="35"/>
                      <a:pt x="47" y="23"/>
                    </a:cubicBezTo>
                    <a:cubicBezTo>
                      <a:pt x="46" y="10"/>
                      <a:pt x="36" y="0"/>
                      <a:pt x="23" y="0"/>
                    </a:cubicBezTo>
                    <a:close/>
                    <a:moveTo>
                      <a:pt x="24" y="42"/>
                    </a:moveTo>
                    <a:cubicBezTo>
                      <a:pt x="14" y="42"/>
                      <a:pt x="5" y="34"/>
                      <a:pt x="5" y="24"/>
                    </a:cubicBezTo>
                    <a:cubicBezTo>
                      <a:pt x="5" y="14"/>
                      <a:pt x="13" y="5"/>
                      <a:pt x="23" y="5"/>
                    </a:cubicBezTo>
                    <a:cubicBezTo>
                      <a:pt x="33" y="5"/>
                      <a:pt x="42" y="13"/>
                      <a:pt x="42" y="23"/>
                    </a:cubicBezTo>
                    <a:cubicBezTo>
                      <a:pt x="42" y="33"/>
                      <a:pt x="34" y="42"/>
                      <a:pt x="24" y="42"/>
                    </a:cubicBezTo>
                    <a:close/>
                  </a:path>
                </a:pathLst>
              </a:custGeom>
              <a:solidFill>
                <a:srgbClr val="39363A"/>
              </a:solidFill>
              <a:ln>
                <a:noFill/>
              </a:ln>
            </p:spPr>
            <p:txBody>
              <a:bodyPr anchor="ctr"/>
              <a:lstStyle/>
              <a:p>
                <a:pPr algn="ctr"/>
              </a:p>
            </p:txBody>
          </p:sp>
          <p:sp>
            <p:nvSpPr>
              <p:cNvPr id="112" name="任意多边形: 形状 111"/>
              <p:cNvSpPr/>
              <p:nvPr/>
            </p:nvSpPr>
            <p:spPr bwMode="auto">
              <a:xfrm>
                <a:off x="4057" y="2018"/>
                <a:ext cx="31" cy="61"/>
              </a:xfrm>
              <a:custGeom>
                <a:avLst/>
                <a:gdLst>
                  <a:gd name="T0" fmla="*/ 11 w 16"/>
                  <a:gd name="T1" fmla="*/ 14 h 31"/>
                  <a:gd name="T2" fmla="*/ 11 w 16"/>
                  <a:gd name="T3" fmla="*/ 7 h 31"/>
                  <a:gd name="T4" fmla="*/ 11 w 16"/>
                  <a:gd name="T5" fmla="*/ 7 h 31"/>
                  <a:gd name="T6" fmla="*/ 13 w 16"/>
                  <a:gd name="T7" fmla="*/ 8 h 31"/>
                  <a:gd name="T8" fmla="*/ 14 w 16"/>
                  <a:gd name="T9" fmla="*/ 7 h 31"/>
                  <a:gd name="T10" fmla="*/ 14 w 16"/>
                  <a:gd name="T11" fmla="*/ 6 h 31"/>
                  <a:gd name="T12" fmla="*/ 14 w 16"/>
                  <a:gd name="T13" fmla="*/ 5 h 31"/>
                  <a:gd name="T14" fmla="*/ 14 w 16"/>
                  <a:gd name="T15" fmla="*/ 4 h 31"/>
                  <a:gd name="T16" fmla="*/ 13 w 16"/>
                  <a:gd name="T17" fmla="*/ 4 h 31"/>
                  <a:gd name="T18" fmla="*/ 12 w 16"/>
                  <a:gd name="T19" fmla="*/ 4 h 31"/>
                  <a:gd name="T20" fmla="*/ 11 w 16"/>
                  <a:gd name="T21" fmla="*/ 4 h 31"/>
                  <a:gd name="T22" fmla="*/ 11 w 16"/>
                  <a:gd name="T23" fmla="*/ 1 h 31"/>
                  <a:gd name="T24" fmla="*/ 10 w 16"/>
                  <a:gd name="T25" fmla="*/ 0 h 31"/>
                  <a:gd name="T26" fmla="*/ 9 w 16"/>
                  <a:gd name="T27" fmla="*/ 1 h 31"/>
                  <a:gd name="T28" fmla="*/ 9 w 16"/>
                  <a:gd name="T29" fmla="*/ 4 h 31"/>
                  <a:gd name="T30" fmla="*/ 9 w 16"/>
                  <a:gd name="T31" fmla="*/ 4 h 31"/>
                  <a:gd name="T32" fmla="*/ 7 w 16"/>
                  <a:gd name="T33" fmla="*/ 4 h 31"/>
                  <a:gd name="T34" fmla="*/ 7 w 16"/>
                  <a:gd name="T35" fmla="*/ 1 h 31"/>
                  <a:gd name="T36" fmla="*/ 6 w 16"/>
                  <a:gd name="T37" fmla="*/ 0 h 31"/>
                  <a:gd name="T38" fmla="*/ 5 w 16"/>
                  <a:gd name="T39" fmla="*/ 1 h 31"/>
                  <a:gd name="T40" fmla="*/ 5 w 16"/>
                  <a:gd name="T41" fmla="*/ 4 h 31"/>
                  <a:gd name="T42" fmla="*/ 3 w 16"/>
                  <a:gd name="T43" fmla="*/ 6 h 31"/>
                  <a:gd name="T44" fmla="*/ 1 w 16"/>
                  <a:gd name="T45" fmla="*/ 8 h 31"/>
                  <a:gd name="T46" fmla="*/ 1 w 16"/>
                  <a:gd name="T47" fmla="*/ 10 h 31"/>
                  <a:gd name="T48" fmla="*/ 1 w 16"/>
                  <a:gd name="T49" fmla="*/ 12 h 31"/>
                  <a:gd name="T50" fmla="*/ 3 w 16"/>
                  <a:gd name="T51" fmla="*/ 14 h 31"/>
                  <a:gd name="T52" fmla="*/ 5 w 16"/>
                  <a:gd name="T53" fmla="*/ 15 h 31"/>
                  <a:gd name="T54" fmla="*/ 5 w 16"/>
                  <a:gd name="T55" fmla="*/ 16 h 31"/>
                  <a:gd name="T56" fmla="*/ 5 w 16"/>
                  <a:gd name="T57" fmla="*/ 23 h 31"/>
                  <a:gd name="T58" fmla="*/ 4 w 16"/>
                  <a:gd name="T59" fmla="*/ 22 h 31"/>
                  <a:gd name="T60" fmla="*/ 1 w 16"/>
                  <a:gd name="T61" fmla="*/ 22 h 31"/>
                  <a:gd name="T62" fmla="*/ 1 w 16"/>
                  <a:gd name="T63" fmla="*/ 22 h 31"/>
                  <a:gd name="T64" fmla="*/ 1 w 16"/>
                  <a:gd name="T65" fmla="*/ 23 h 31"/>
                  <a:gd name="T66" fmla="*/ 0 w 16"/>
                  <a:gd name="T67" fmla="*/ 25 h 31"/>
                  <a:gd name="T68" fmla="*/ 0 w 16"/>
                  <a:gd name="T69" fmla="*/ 25 h 31"/>
                  <a:gd name="T70" fmla="*/ 3 w 16"/>
                  <a:gd name="T71" fmla="*/ 26 h 31"/>
                  <a:gd name="T72" fmla="*/ 5 w 16"/>
                  <a:gd name="T73" fmla="*/ 26 h 31"/>
                  <a:gd name="T74" fmla="*/ 5 w 16"/>
                  <a:gd name="T75" fmla="*/ 30 h 31"/>
                  <a:gd name="T76" fmla="*/ 6 w 16"/>
                  <a:gd name="T77" fmla="*/ 31 h 31"/>
                  <a:gd name="T78" fmla="*/ 7 w 16"/>
                  <a:gd name="T79" fmla="*/ 30 h 31"/>
                  <a:gd name="T80" fmla="*/ 7 w 16"/>
                  <a:gd name="T81" fmla="*/ 26 h 31"/>
                  <a:gd name="T82" fmla="*/ 9 w 16"/>
                  <a:gd name="T83" fmla="*/ 26 h 31"/>
                  <a:gd name="T84" fmla="*/ 9 w 16"/>
                  <a:gd name="T85" fmla="*/ 30 h 31"/>
                  <a:gd name="T86" fmla="*/ 10 w 16"/>
                  <a:gd name="T87" fmla="*/ 31 h 31"/>
                  <a:gd name="T88" fmla="*/ 11 w 16"/>
                  <a:gd name="T89" fmla="*/ 30 h 31"/>
                  <a:gd name="T90" fmla="*/ 11 w 16"/>
                  <a:gd name="T91" fmla="*/ 26 h 31"/>
                  <a:gd name="T92" fmla="*/ 13 w 16"/>
                  <a:gd name="T93" fmla="*/ 25 h 31"/>
                  <a:gd name="T94" fmla="*/ 15 w 16"/>
                  <a:gd name="T95" fmla="*/ 23 h 31"/>
                  <a:gd name="T96" fmla="*/ 15 w 16"/>
                  <a:gd name="T97" fmla="*/ 20 h 31"/>
                  <a:gd name="T98" fmla="*/ 14 w 16"/>
                  <a:gd name="T99" fmla="*/ 16 h 31"/>
                  <a:gd name="T100" fmla="*/ 11 w 16"/>
                  <a:gd name="T101" fmla="*/ 14 h 31"/>
                  <a:gd name="T102" fmla="*/ 9 w 16"/>
                  <a:gd name="T103" fmla="*/ 22 h 31"/>
                  <a:gd name="T104" fmla="*/ 7 w 16"/>
                  <a:gd name="T105" fmla="*/ 23 h 31"/>
                  <a:gd name="T106" fmla="*/ 7 w 16"/>
                  <a:gd name="T107" fmla="*/ 17 h 31"/>
                  <a:gd name="T108" fmla="*/ 9 w 16"/>
                  <a:gd name="T109" fmla="*/ 17 h 31"/>
                  <a:gd name="T110" fmla="*/ 9 w 16"/>
                  <a:gd name="T111" fmla="*/ 22 h 31"/>
                  <a:gd name="T112" fmla="*/ 9 w 16"/>
                  <a:gd name="T113" fmla="*/ 13 h 31"/>
                  <a:gd name="T114" fmla="*/ 7 w 16"/>
                  <a:gd name="T115" fmla="*/ 12 h 31"/>
                  <a:gd name="T116" fmla="*/ 7 w 16"/>
                  <a:gd name="T117" fmla="*/ 8 h 31"/>
                  <a:gd name="T118" fmla="*/ 9 w 16"/>
                  <a:gd name="T119" fmla="*/ 7 h 31"/>
                  <a:gd name="T120" fmla="*/ 9 w 16"/>
                  <a:gd name="T1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 h="31">
                    <a:moveTo>
                      <a:pt x="11" y="14"/>
                    </a:moveTo>
                    <a:cubicBezTo>
                      <a:pt x="11" y="7"/>
                      <a:pt x="11" y="7"/>
                      <a:pt x="11" y="7"/>
                    </a:cubicBezTo>
                    <a:cubicBezTo>
                      <a:pt x="11" y="7"/>
                      <a:pt x="11" y="7"/>
                      <a:pt x="11" y="7"/>
                    </a:cubicBezTo>
                    <a:cubicBezTo>
                      <a:pt x="12" y="8"/>
                      <a:pt x="13" y="8"/>
                      <a:pt x="13" y="8"/>
                    </a:cubicBezTo>
                    <a:cubicBezTo>
                      <a:pt x="13" y="8"/>
                      <a:pt x="13" y="8"/>
                      <a:pt x="14" y="7"/>
                    </a:cubicBezTo>
                    <a:cubicBezTo>
                      <a:pt x="14" y="7"/>
                      <a:pt x="14" y="7"/>
                      <a:pt x="14" y="6"/>
                    </a:cubicBezTo>
                    <a:cubicBezTo>
                      <a:pt x="14" y="6"/>
                      <a:pt x="14" y="5"/>
                      <a:pt x="14" y="5"/>
                    </a:cubicBezTo>
                    <a:cubicBezTo>
                      <a:pt x="14" y="5"/>
                      <a:pt x="14" y="4"/>
                      <a:pt x="14" y="4"/>
                    </a:cubicBezTo>
                    <a:cubicBezTo>
                      <a:pt x="14" y="4"/>
                      <a:pt x="13" y="4"/>
                      <a:pt x="13" y="4"/>
                    </a:cubicBezTo>
                    <a:cubicBezTo>
                      <a:pt x="13" y="4"/>
                      <a:pt x="13" y="4"/>
                      <a:pt x="12" y="4"/>
                    </a:cubicBezTo>
                    <a:cubicBezTo>
                      <a:pt x="12" y="4"/>
                      <a:pt x="11" y="4"/>
                      <a:pt x="11" y="4"/>
                    </a:cubicBezTo>
                    <a:cubicBezTo>
                      <a:pt x="11" y="1"/>
                      <a:pt x="11" y="1"/>
                      <a:pt x="11" y="1"/>
                    </a:cubicBezTo>
                    <a:cubicBezTo>
                      <a:pt x="11" y="0"/>
                      <a:pt x="10" y="0"/>
                      <a:pt x="10" y="0"/>
                    </a:cubicBezTo>
                    <a:cubicBezTo>
                      <a:pt x="9" y="0"/>
                      <a:pt x="9" y="1"/>
                      <a:pt x="9" y="1"/>
                    </a:cubicBezTo>
                    <a:cubicBezTo>
                      <a:pt x="9" y="4"/>
                      <a:pt x="9" y="4"/>
                      <a:pt x="9" y="4"/>
                    </a:cubicBezTo>
                    <a:cubicBezTo>
                      <a:pt x="9" y="4"/>
                      <a:pt x="9" y="4"/>
                      <a:pt x="9" y="4"/>
                    </a:cubicBezTo>
                    <a:cubicBezTo>
                      <a:pt x="8" y="4"/>
                      <a:pt x="7" y="4"/>
                      <a:pt x="7" y="4"/>
                    </a:cubicBezTo>
                    <a:cubicBezTo>
                      <a:pt x="7" y="1"/>
                      <a:pt x="7" y="1"/>
                      <a:pt x="7" y="1"/>
                    </a:cubicBezTo>
                    <a:cubicBezTo>
                      <a:pt x="7" y="1"/>
                      <a:pt x="6" y="0"/>
                      <a:pt x="6" y="0"/>
                    </a:cubicBezTo>
                    <a:cubicBezTo>
                      <a:pt x="5" y="0"/>
                      <a:pt x="5" y="1"/>
                      <a:pt x="5" y="1"/>
                    </a:cubicBezTo>
                    <a:cubicBezTo>
                      <a:pt x="5" y="4"/>
                      <a:pt x="5" y="4"/>
                      <a:pt x="5" y="4"/>
                    </a:cubicBezTo>
                    <a:cubicBezTo>
                      <a:pt x="4" y="5"/>
                      <a:pt x="3" y="5"/>
                      <a:pt x="3" y="6"/>
                    </a:cubicBezTo>
                    <a:cubicBezTo>
                      <a:pt x="2" y="6"/>
                      <a:pt x="2" y="7"/>
                      <a:pt x="1" y="8"/>
                    </a:cubicBezTo>
                    <a:cubicBezTo>
                      <a:pt x="1" y="8"/>
                      <a:pt x="1" y="9"/>
                      <a:pt x="1" y="10"/>
                    </a:cubicBezTo>
                    <a:cubicBezTo>
                      <a:pt x="1" y="11"/>
                      <a:pt x="1" y="12"/>
                      <a:pt x="1" y="12"/>
                    </a:cubicBezTo>
                    <a:cubicBezTo>
                      <a:pt x="2" y="13"/>
                      <a:pt x="2" y="14"/>
                      <a:pt x="3" y="14"/>
                    </a:cubicBezTo>
                    <a:cubicBezTo>
                      <a:pt x="3" y="15"/>
                      <a:pt x="4" y="15"/>
                      <a:pt x="5" y="15"/>
                    </a:cubicBezTo>
                    <a:cubicBezTo>
                      <a:pt x="5" y="16"/>
                      <a:pt x="5" y="16"/>
                      <a:pt x="5" y="16"/>
                    </a:cubicBezTo>
                    <a:cubicBezTo>
                      <a:pt x="5" y="23"/>
                      <a:pt x="5" y="23"/>
                      <a:pt x="5" y="23"/>
                    </a:cubicBezTo>
                    <a:cubicBezTo>
                      <a:pt x="5" y="23"/>
                      <a:pt x="4" y="23"/>
                      <a:pt x="4" y="22"/>
                    </a:cubicBezTo>
                    <a:cubicBezTo>
                      <a:pt x="3" y="22"/>
                      <a:pt x="2" y="22"/>
                      <a:pt x="1" y="22"/>
                    </a:cubicBezTo>
                    <a:cubicBezTo>
                      <a:pt x="1" y="22"/>
                      <a:pt x="1" y="22"/>
                      <a:pt x="1" y="22"/>
                    </a:cubicBezTo>
                    <a:cubicBezTo>
                      <a:pt x="1" y="23"/>
                      <a:pt x="1" y="23"/>
                      <a:pt x="1" y="23"/>
                    </a:cubicBezTo>
                    <a:cubicBezTo>
                      <a:pt x="0" y="24"/>
                      <a:pt x="0" y="24"/>
                      <a:pt x="0" y="25"/>
                    </a:cubicBezTo>
                    <a:cubicBezTo>
                      <a:pt x="0" y="25"/>
                      <a:pt x="0" y="25"/>
                      <a:pt x="0" y="25"/>
                    </a:cubicBezTo>
                    <a:cubicBezTo>
                      <a:pt x="1" y="26"/>
                      <a:pt x="2" y="26"/>
                      <a:pt x="3" y="26"/>
                    </a:cubicBezTo>
                    <a:cubicBezTo>
                      <a:pt x="4" y="26"/>
                      <a:pt x="4" y="26"/>
                      <a:pt x="5" y="26"/>
                    </a:cubicBezTo>
                    <a:cubicBezTo>
                      <a:pt x="5" y="30"/>
                      <a:pt x="5" y="30"/>
                      <a:pt x="5" y="30"/>
                    </a:cubicBezTo>
                    <a:cubicBezTo>
                      <a:pt x="5" y="30"/>
                      <a:pt x="6" y="31"/>
                      <a:pt x="6" y="31"/>
                    </a:cubicBezTo>
                    <a:cubicBezTo>
                      <a:pt x="7" y="31"/>
                      <a:pt x="7" y="30"/>
                      <a:pt x="7" y="30"/>
                    </a:cubicBezTo>
                    <a:cubicBezTo>
                      <a:pt x="7" y="26"/>
                      <a:pt x="7" y="26"/>
                      <a:pt x="7" y="26"/>
                    </a:cubicBezTo>
                    <a:cubicBezTo>
                      <a:pt x="8" y="26"/>
                      <a:pt x="9" y="26"/>
                      <a:pt x="9" y="26"/>
                    </a:cubicBezTo>
                    <a:cubicBezTo>
                      <a:pt x="9" y="30"/>
                      <a:pt x="9" y="30"/>
                      <a:pt x="9" y="30"/>
                    </a:cubicBezTo>
                    <a:cubicBezTo>
                      <a:pt x="9" y="30"/>
                      <a:pt x="10" y="31"/>
                      <a:pt x="10" y="31"/>
                    </a:cubicBezTo>
                    <a:cubicBezTo>
                      <a:pt x="11" y="31"/>
                      <a:pt x="11" y="30"/>
                      <a:pt x="11" y="30"/>
                    </a:cubicBezTo>
                    <a:cubicBezTo>
                      <a:pt x="11" y="26"/>
                      <a:pt x="11" y="26"/>
                      <a:pt x="11" y="26"/>
                    </a:cubicBezTo>
                    <a:cubicBezTo>
                      <a:pt x="12" y="26"/>
                      <a:pt x="12" y="25"/>
                      <a:pt x="13" y="25"/>
                    </a:cubicBezTo>
                    <a:cubicBezTo>
                      <a:pt x="14" y="24"/>
                      <a:pt x="14" y="24"/>
                      <a:pt x="15" y="23"/>
                    </a:cubicBezTo>
                    <a:cubicBezTo>
                      <a:pt x="15" y="22"/>
                      <a:pt x="16" y="21"/>
                      <a:pt x="15" y="20"/>
                    </a:cubicBezTo>
                    <a:cubicBezTo>
                      <a:pt x="15" y="18"/>
                      <a:pt x="15" y="17"/>
                      <a:pt x="14" y="16"/>
                    </a:cubicBezTo>
                    <a:cubicBezTo>
                      <a:pt x="13" y="15"/>
                      <a:pt x="12" y="14"/>
                      <a:pt x="11" y="14"/>
                    </a:cubicBezTo>
                    <a:close/>
                    <a:moveTo>
                      <a:pt x="9" y="22"/>
                    </a:moveTo>
                    <a:cubicBezTo>
                      <a:pt x="9" y="22"/>
                      <a:pt x="8" y="23"/>
                      <a:pt x="7" y="23"/>
                    </a:cubicBezTo>
                    <a:cubicBezTo>
                      <a:pt x="7" y="17"/>
                      <a:pt x="7" y="17"/>
                      <a:pt x="7" y="17"/>
                    </a:cubicBezTo>
                    <a:cubicBezTo>
                      <a:pt x="8" y="17"/>
                      <a:pt x="9" y="17"/>
                      <a:pt x="9" y="17"/>
                    </a:cubicBezTo>
                    <a:lnTo>
                      <a:pt x="9" y="22"/>
                    </a:lnTo>
                    <a:close/>
                    <a:moveTo>
                      <a:pt x="9" y="13"/>
                    </a:moveTo>
                    <a:cubicBezTo>
                      <a:pt x="8" y="13"/>
                      <a:pt x="8" y="12"/>
                      <a:pt x="7" y="12"/>
                    </a:cubicBezTo>
                    <a:cubicBezTo>
                      <a:pt x="7" y="8"/>
                      <a:pt x="7" y="8"/>
                      <a:pt x="7" y="8"/>
                    </a:cubicBezTo>
                    <a:cubicBezTo>
                      <a:pt x="7" y="7"/>
                      <a:pt x="8" y="7"/>
                      <a:pt x="9" y="7"/>
                    </a:cubicBezTo>
                    <a:lnTo>
                      <a:pt x="9" y="13"/>
                    </a:lnTo>
                    <a:close/>
                  </a:path>
                </a:pathLst>
              </a:custGeom>
              <a:solidFill>
                <a:srgbClr val="39363A"/>
              </a:solidFill>
              <a:ln>
                <a:noFill/>
              </a:ln>
            </p:spPr>
            <p:txBody>
              <a:bodyPr anchor="ctr"/>
              <a:lstStyle/>
              <a:p>
                <a:pPr algn="ctr"/>
              </a:p>
            </p:txBody>
          </p:sp>
          <p:sp>
            <p:nvSpPr>
              <p:cNvPr id="113" name="任意多边形: 形状 112"/>
              <p:cNvSpPr/>
              <p:nvPr/>
            </p:nvSpPr>
            <p:spPr bwMode="auto">
              <a:xfrm>
                <a:off x="4747" y="1208"/>
                <a:ext cx="104" cy="105"/>
              </a:xfrm>
              <a:custGeom>
                <a:avLst/>
                <a:gdLst>
                  <a:gd name="T0" fmla="*/ 26 w 53"/>
                  <a:gd name="T1" fmla="*/ 0 h 54"/>
                  <a:gd name="T2" fmla="*/ 0 w 53"/>
                  <a:gd name="T3" fmla="*/ 28 h 54"/>
                  <a:gd name="T4" fmla="*/ 27 w 53"/>
                  <a:gd name="T5" fmla="*/ 54 h 54"/>
                  <a:gd name="T6" fmla="*/ 53 w 53"/>
                  <a:gd name="T7" fmla="*/ 26 h 54"/>
                  <a:gd name="T8" fmla="*/ 26 w 53"/>
                  <a:gd name="T9" fmla="*/ 0 h 54"/>
                  <a:gd name="T10" fmla="*/ 27 w 53"/>
                  <a:gd name="T11" fmla="*/ 48 h 54"/>
                  <a:gd name="T12" fmla="*/ 5 w 53"/>
                  <a:gd name="T13" fmla="*/ 27 h 54"/>
                  <a:gd name="T14" fmla="*/ 26 w 53"/>
                  <a:gd name="T15" fmla="*/ 6 h 54"/>
                  <a:gd name="T16" fmla="*/ 48 w 53"/>
                  <a:gd name="T17" fmla="*/ 27 h 54"/>
                  <a:gd name="T18" fmla="*/ 27 w 53"/>
                  <a:gd name="T19" fmla="*/ 4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4">
                    <a:moveTo>
                      <a:pt x="26" y="0"/>
                    </a:moveTo>
                    <a:cubicBezTo>
                      <a:pt x="11" y="1"/>
                      <a:pt x="0" y="13"/>
                      <a:pt x="0" y="28"/>
                    </a:cubicBezTo>
                    <a:cubicBezTo>
                      <a:pt x="0" y="42"/>
                      <a:pt x="12" y="54"/>
                      <a:pt x="27" y="54"/>
                    </a:cubicBezTo>
                    <a:cubicBezTo>
                      <a:pt x="42" y="53"/>
                      <a:pt x="53" y="41"/>
                      <a:pt x="53" y="26"/>
                    </a:cubicBezTo>
                    <a:cubicBezTo>
                      <a:pt x="53" y="12"/>
                      <a:pt x="40" y="0"/>
                      <a:pt x="26" y="0"/>
                    </a:cubicBezTo>
                    <a:close/>
                    <a:moveTo>
                      <a:pt x="27" y="48"/>
                    </a:moveTo>
                    <a:cubicBezTo>
                      <a:pt x="15" y="49"/>
                      <a:pt x="5" y="39"/>
                      <a:pt x="5" y="27"/>
                    </a:cubicBezTo>
                    <a:cubicBezTo>
                      <a:pt x="5" y="16"/>
                      <a:pt x="14" y="6"/>
                      <a:pt x="26" y="6"/>
                    </a:cubicBezTo>
                    <a:cubicBezTo>
                      <a:pt x="38" y="5"/>
                      <a:pt x="47" y="15"/>
                      <a:pt x="48" y="27"/>
                    </a:cubicBezTo>
                    <a:cubicBezTo>
                      <a:pt x="48" y="38"/>
                      <a:pt x="39" y="48"/>
                      <a:pt x="27" y="48"/>
                    </a:cubicBezTo>
                    <a:close/>
                  </a:path>
                </a:pathLst>
              </a:custGeom>
              <a:solidFill>
                <a:srgbClr val="39363A"/>
              </a:solidFill>
              <a:ln>
                <a:noFill/>
              </a:ln>
            </p:spPr>
            <p:txBody>
              <a:bodyPr anchor="ctr"/>
              <a:lstStyle/>
              <a:p>
                <a:pPr algn="ctr"/>
              </a:p>
            </p:txBody>
          </p:sp>
          <p:sp>
            <p:nvSpPr>
              <p:cNvPr id="114" name="任意多边形: 形状 113"/>
              <p:cNvSpPr/>
              <p:nvPr/>
            </p:nvSpPr>
            <p:spPr bwMode="auto">
              <a:xfrm>
                <a:off x="4782" y="1225"/>
                <a:ext cx="36" cy="71"/>
              </a:xfrm>
              <a:custGeom>
                <a:avLst/>
                <a:gdLst>
                  <a:gd name="T0" fmla="*/ 12 w 18"/>
                  <a:gd name="T1" fmla="*/ 16 h 36"/>
                  <a:gd name="T2" fmla="*/ 12 w 18"/>
                  <a:gd name="T3" fmla="*/ 9 h 36"/>
                  <a:gd name="T4" fmla="*/ 13 w 18"/>
                  <a:gd name="T5" fmla="*/ 9 h 36"/>
                  <a:gd name="T6" fmla="*/ 15 w 18"/>
                  <a:gd name="T7" fmla="*/ 9 h 36"/>
                  <a:gd name="T8" fmla="*/ 16 w 18"/>
                  <a:gd name="T9" fmla="*/ 9 h 36"/>
                  <a:gd name="T10" fmla="*/ 16 w 18"/>
                  <a:gd name="T11" fmla="*/ 8 h 36"/>
                  <a:gd name="T12" fmla="*/ 16 w 18"/>
                  <a:gd name="T13" fmla="*/ 6 h 36"/>
                  <a:gd name="T14" fmla="*/ 16 w 18"/>
                  <a:gd name="T15" fmla="*/ 5 h 36"/>
                  <a:gd name="T16" fmla="*/ 15 w 18"/>
                  <a:gd name="T17" fmla="*/ 5 h 36"/>
                  <a:gd name="T18" fmla="*/ 14 w 18"/>
                  <a:gd name="T19" fmla="*/ 5 h 36"/>
                  <a:gd name="T20" fmla="*/ 12 w 18"/>
                  <a:gd name="T21" fmla="*/ 5 h 36"/>
                  <a:gd name="T22" fmla="*/ 12 w 18"/>
                  <a:gd name="T23" fmla="*/ 2 h 36"/>
                  <a:gd name="T24" fmla="*/ 11 w 18"/>
                  <a:gd name="T25" fmla="*/ 0 h 36"/>
                  <a:gd name="T26" fmla="*/ 10 w 18"/>
                  <a:gd name="T27" fmla="*/ 2 h 36"/>
                  <a:gd name="T28" fmla="*/ 10 w 18"/>
                  <a:gd name="T29" fmla="*/ 5 h 36"/>
                  <a:gd name="T30" fmla="*/ 10 w 18"/>
                  <a:gd name="T31" fmla="*/ 5 h 36"/>
                  <a:gd name="T32" fmla="*/ 8 w 18"/>
                  <a:gd name="T33" fmla="*/ 5 h 36"/>
                  <a:gd name="T34" fmla="*/ 8 w 18"/>
                  <a:gd name="T35" fmla="*/ 2 h 36"/>
                  <a:gd name="T36" fmla="*/ 6 w 18"/>
                  <a:gd name="T37" fmla="*/ 0 h 36"/>
                  <a:gd name="T38" fmla="*/ 5 w 18"/>
                  <a:gd name="T39" fmla="*/ 2 h 36"/>
                  <a:gd name="T40" fmla="*/ 5 w 18"/>
                  <a:gd name="T41" fmla="*/ 5 h 36"/>
                  <a:gd name="T42" fmla="*/ 3 w 18"/>
                  <a:gd name="T43" fmla="*/ 7 h 36"/>
                  <a:gd name="T44" fmla="*/ 1 w 18"/>
                  <a:gd name="T45" fmla="*/ 9 h 36"/>
                  <a:gd name="T46" fmla="*/ 1 w 18"/>
                  <a:gd name="T47" fmla="*/ 12 h 36"/>
                  <a:gd name="T48" fmla="*/ 1 w 18"/>
                  <a:gd name="T49" fmla="*/ 15 h 36"/>
                  <a:gd name="T50" fmla="*/ 3 w 18"/>
                  <a:gd name="T51" fmla="*/ 17 h 36"/>
                  <a:gd name="T52" fmla="*/ 5 w 18"/>
                  <a:gd name="T53" fmla="*/ 18 h 36"/>
                  <a:gd name="T54" fmla="*/ 6 w 18"/>
                  <a:gd name="T55" fmla="*/ 18 h 36"/>
                  <a:gd name="T56" fmla="*/ 6 w 18"/>
                  <a:gd name="T57" fmla="*/ 26 h 36"/>
                  <a:gd name="T58" fmla="*/ 4 w 18"/>
                  <a:gd name="T59" fmla="*/ 26 h 36"/>
                  <a:gd name="T60" fmla="*/ 1 w 18"/>
                  <a:gd name="T61" fmla="*/ 25 h 36"/>
                  <a:gd name="T62" fmla="*/ 1 w 18"/>
                  <a:gd name="T63" fmla="*/ 26 h 36"/>
                  <a:gd name="T64" fmla="*/ 0 w 18"/>
                  <a:gd name="T65" fmla="*/ 27 h 36"/>
                  <a:gd name="T66" fmla="*/ 0 w 18"/>
                  <a:gd name="T67" fmla="*/ 29 h 36"/>
                  <a:gd name="T68" fmla="*/ 0 w 18"/>
                  <a:gd name="T69" fmla="*/ 29 h 36"/>
                  <a:gd name="T70" fmla="*/ 3 w 18"/>
                  <a:gd name="T71" fmla="*/ 30 h 36"/>
                  <a:gd name="T72" fmla="*/ 6 w 18"/>
                  <a:gd name="T73" fmla="*/ 31 h 36"/>
                  <a:gd name="T74" fmla="*/ 6 w 18"/>
                  <a:gd name="T75" fmla="*/ 35 h 36"/>
                  <a:gd name="T76" fmla="*/ 7 w 18"/>
                  <a:gd name="T77" fmla="*/ 36 h 36"/>
                  <a:gd name="T78" fmla="*/ 8 w 18"/>
                  <a:gd name="T79" fmla="*/ 35 h 36"/>
                  <a:gd name="T80" fmla="*/ 8 w 18"/>
                  <a:gd name="T81" fmla="*/ 31 h 36"/>
                  <a:gd name="T82" fmla="*/ 11 w 18"/>
                  <a:gd name="T83" fmla="*/ 31 h 36"/>
                  <a:gd name="T84" fmla="*/ 11 w 18"/>
                  <a:gd name="T85" fmla="*/ 35 h 36"/>
                  <a:gd name="T86" fmla="*/ 12 w 18"/>
                  <a:gd name="T87" fmla="*/ 36 h 36"/>
                  <a:gd name="T88" fmla="*/ 13 w 18"/>
                  <a:gd name="T89" fmla="*/ 35 h 36"/>
                  <a:gd name="T90" fmla="*/ 13 w 18"/>
                  <a:gd name="T91" fmla="*/ 30 h 36"/>
                  <a:gd name="T92" fmla="*/ 15 w 18"/>
                  <a:gd name="T93" fmla="*/ 29 h 36"/>
                  <a:gd name="T94" fmla="*/ 17 w 18"/>
                  <a:gd name="T95" fmla="*/ 27 h 36"/>
                  <a:gd name="T96" fmla="*/ 18 w 18"/>
                  <a:gd name="T97" fmla="*/ 23 h 36"/>
                  <a:gd name="T98" fmla="*/ 16 w 18"/>
                  <a:gd name="T99" fmla="*/ 18 h 36"/>
                  <a:gd name="T100" fmla="*/ 12 w 18"/>
                  <a:gd name="T101" fmla="*/ 16 h 36"/>
                  <a:gd name="T102" fmla="*/ 10 w 18"/>
                  <a:gd name="T103" fmla="*/ 26 h 36"/>
                  <a:gd name="T104" fmla="*/ 8 w 18"/>
                  <a:gd name="T105" fmla="*/ 26 h 36"/>
                  <a:gd name="T106" fmla="*/ 8 w 18"/>
                  <a:gd name="T107" fmla="*/ 19 h 36"/>
                  <a:gd name="T108" fmla="*/ 10 w 18"/>
                  <a:gd name="T109" fmla="*/ 20 h 36"/>
                  <a:gd name="T110" fmla="*/ 10 w 18"/>
                  <a:gd name="T111" fmla="*/ 26 h 36"/>
                  <a:gd name="T112" fmla="*/ 10 w 18"/>
                  <a:gd name="T113" fmla="*/ 15 h 36"/>
                  <a:gd name="T114" fmla="*/ 8 w 18"/>
                  <a:gd name="T115" fmla="*/ 14 h 36"/>
                  <a:gd name="T116" fmla="*/ 8 w 18"/>
                  <a:gd name="T117" fmla="*/ 9 h 36"/>
                  <a:gd name="T118" fmla="*/ 10 w 18"/>
                  <a:gd name="T119" fmla="*/ 9 h 36"/>
                  <a:gd name="T120" fmla="*/ 10 w 18"/>
                  <a:gd name="T121" fmla="*/ 1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 h="36">
                    <a:moveTo>
                      <a:pt x="12" y="16"/>
                    </a:moveTo>
                    <a:cubicBezTo>
                      <a:pt x="12" y="9"/>
                      <a:pt x="12" y="9"/>
                      <a:pt x="12" y="9"/>
                    </a:cubicBezTo>
                    <a:cubicBezTo>
                      <a:pt x="12" y="9"/>
                      <a:pt x="13" y="9"/>
                      <a:pt x="13" y="9"/>
                    </a:cubicBezTo>
                    <a:cubicBezTo>
                      <a:pt x="14" y="9"/>
                      <a:pt x="14" y="9"/>
                      <a:pt x="15" y="9"/>
                    </a:cubicBezTo>
                    <a:cubicBezTo>
                      <a:pt x="15" y="9"/>
                      <a:pt x="15" y="9"/>
                      <a:pt x="16" y="9"/>
                    </a:cubicBezTo>
                    <a:cubicBezTo>
                      <a:pt x="16" y="9"/>
                      <a:pt x="16" y="8"/>
                      <a:pt x="16" y="8"/>
                    </a:cubicBezTo>
                    <a:cubicBezTo>
                      <a:pt x="16" y="7"/>
                      <a:pt x="16" y="7"/>
                      <a:pt x="16" y="6"/>
                    </a:cubicBezTo>
                    <a:cubicBezTo>
                      <a:pt x="16" y="6"/>
                      <a:pt x="16" y="5"/>
                      <a:pt x="16" y="5"/>
                    </a:cubicBezTo>
                    <a:cubicBezTo>
                      <a:pt x="16" y="5"/>
                      <a:pt x="15" y="5"/>
                      <a:pt x="15" y="5"/>
                    </a:cubicBezTo>
                    <a:cubicBezTo>
                      <a:pt x="15" y="5"/>
                      <a:pt x="14" y="5"/>
                      <a:pt x="14" y="5"/>
                    </a:cubicBezTo>
                    <a:cubicBezTo>
                      <a:pt x="13" y="5"/>
                      <a:pt x="13" y="5"/>
                      <a:pt x="12" y="5"/>
                    </a:cubicBezTo>
                    <a:cubicBezTo>
                      <a:pt x="12" y="2"/>
                      <a:pt x="12" y="2"/>
                      <a:pt x="12" y="2"/>
                    </a:cubicBezTo>
                    <a:cubicBezTo>
                      <a:pt x="12" y="1"/>
                      <a:pt x="12" y="0"/>
                      <a:pt x="11" y="0"/>
                    </a:cubicBezTo>
                    <a:cubicBezTo>
                      <a:pt x="10" y="0"/>
                      <a:pt x="10" y="1"/>
                      <a:pt x="10" y="2"/>
                    </a:cubicBezTo>
                    <a:cubicBezTo>
                      <a:pt x="10" y="5"/>
                      <a:pt x="10" y="5"/>
                      <a:pt x="10" y="5"/>
                    </a:cubicBezTo>
                    <a:cubicBezTo>
                      <a:pt x="10" y="5"/>
                      <a:pt x="10" y="5"/>
                      <a:pt x="10" y="5"/>
                    </a:cubicBezTo>
                    <a:cubicBezTo>
                      <a:pt x="9" y="5"/>
                      <a:pt x="8" y="5"/>
                      <a:pt x="8" y="5"/>
                    </a:cubicBezTo>
                    <a:cubicBezTo>
                      <a:pt x="8" y="2"/>
                      <a:pt x="8" y="2"/>
                      <a:pt x="8" y="2"/>
                    </a:cubicBezTo>
                    <a:cubicBezTo>
                      <a:pt x="8" y="1"/>
                      <a:pt x="7" y="0"/>
                      <a:pt x="6" y="0"/>
                    </a:cubicBezTo>
                    <a:cubicBezTo>
                      <a:pt x="6" y="1"/>
                      <a:pt x="5" y="1"/>
                      <a:pt x="5" y="2"/>
                    </a:cubicBezTo>
                    <a:cubicBezTo>
                      <a:pt x="5" y="5"/>
                      <a:pt x="5" y="5"/>
                      <a:pt x="5" y="5"/>
                    </a:cubicBezTo>
                    <a:cubicBezTo>
                      <a:pt x="4" y="6"/>
                      <a:pt x="3" y="6"/>
                      <a:pt x="3" y="7"/>
                    </a:cubicBezTo>
                    <a:cubicBezTo>
                      <a:pt x="2" y="7"/>
                      <a:pt x="2" y="8"/>
                      <a:pt x="1" y="9"/>
                    </a:cubicBezTo>
                    <a:cubicBezTo>
                      <a:pt x="1" y="10"/>
                      <a:pt x="1" y="11"/>
                      <a:pt x="1" y="12"/>
                    </a:cubicBezTo>
                    <a:cubicBezTo>
                      <a:pt x="1" y="13"/>
                      <a:pt x="1" y="14"/>
                      <a:pt x="1" y="15"/>
                    </a:cubicBezTo>
                    <a:cubicBezTo>
                      <a:pt x="2" y="15"/>
                      <a:pt x="2" y="16"/>
                      <a:pt x="3" y="17"/>
                    </a:cubicBezTo>
                    <a:cubicBezTo>
                      <a:pt x="4" y="17"/>
                      <a:pt x="4" y="18"/>
                      <a:pt x="5" y="18"/>
                    </a:cubicBezTo>
                    <a:cubicBezTo>
                      <a:pt x="5" y="18"/>
                      <a:pt x="5" y="18"/>
                      <a:pt x="6" y="18"/>
                    </a:cubicBezTo>
                    <a:cubicBezTo>
                      <a:pt x="6" y="26"/>
                      <a:pt x="6" y="26"/>
                      <a:pt x="6" y="26"/>
                    </a:cubicBezTo>
                    <a:cubicBezTo>
                      <a:pt x="5" y="26"/>
                      <a:pt x="4" y="26"/>
                      <a:pt x="4" y="26"/>
                    </a:cubicBezTo>
                    <a:cubicBezTo>
                      <a:pt x="3" y="26"/>
                      <a:pt x="2" y="26"/>
                      <a:pt x="1" y="25"/>
                    </a:cubicBezTo>
                    <a:cubicBezTo>
                      <a:pt x="1" y="25"/>
                      <a:pt x="1" y="26"/>
                      <a:pt x="1" y="26"/>
                    </a:cubicBezTo>
                    <a:cubicBezTo>
                      <a:pt x="1" y="26"/>
                      <a:pt x="0" y="27"/>
                      <a:pt x="0" y="27"/>
                    </a:cubicBezTo>
                    <a:cubicBezTo>
                      <a:pt x="0" y="28"/>
                      <a:pt x="0" y="28"/>
                      <a:pt x="0" y="29"/>
                    </a:cubicBezTo>
                    <a:cubicBezTo>
                      <a:pt x="0" y="29"/>
                      <a:pt x="0" y="29"/>
                      <a:pt x="0" y="29"/>
                    </a:cubicBezTo>
                    <a:cubicBezTo>
                      <a:pt x="1" y="30"/>
                      <a:pt x="2" y="30"/>
                      <a:pt x="3" y="30"/>
                    </a:cubicBezTo>
                    <a:cubicBezTo>
                      <a:pt x="4" y="31"/>
                      <a:pt x="5" y="31"/>
                      <a:pt x="6" y="31"/>
                    </a:cubicBezTo>
                    <a:cubicBezTo>
                      <a:pt x="6" y="35"/>
                      <a:pt x="6" y="35"/>
                      <a:pt x="6" y="35"/>
                    </a:cubicBezTo>
                    <a:cubicBezTo>
                      <a:pt x="6" y="35"/>
                      <a:pt x="7" y="36"/>
                      <a:pt x="7" y="36"/>
                    </a:cubicBezTo>
                    <a:cubicBezTo>
                      <a:pt x="8" y="36"/>
                      <a:pt x="8" y="35"/>
                      <a:pt x="8" y="35"/>
                    </a:cubicBezTo>
                    <a:cubicBezTo>
                      <a:pt x="8" y="31"/>
                      <a:pt x="8" y="31"/>
                      <a:pt x="8" y="31"/>
                    </a:cubicBezTo>
                    <a:cubicBezTo>
                      <a:pt x="9" y="31"/>
                      <a:pt x="10" y="31"/>
                      <a:pt x="11" y="31"/>
                    </a:cubicBezTo>
                    <a:cubicBezTo>
                      <a:pt x="11" y="35"/>
                      <a:pt x="11" y="35"/>
                      <a:pt x="11" y="35"/>
                    </a:cubicBezTo>
                    <a:cubicBezTo>
                      <a:pt x="11" y="35"/>
                      <a:pt x="11" y="36"/>
                      <a:pt x="12" y="36"/>
                    </a:cubicBezTo>
                    <a:cubicBezTo>
                      <a:pt x="12" y="36"/>
                      <a:pt x="13" y="35"/>
                      <a:pt x="13" y="35"/>
                    </a:cubicBezTo>
                    <a:cubicBezTo>
                      <a:pt x="13" y="30"/>
                      <a:pt x="13" y="30"/>
                      <a:pt x="13" y="30"/>
                    </a:cubicBezTo>
                    <a:cubicBezTo>
                      <a:pt x="13" y="30"/>
                      <a:pt x="14" y="29"/>
                      <a:pt x="15" y="29"/>
                    </a:cubicBezTo>
                    <a:cubicBezTo>
                      <a:pt x="16" y="29"/>
                      <a:pt x="16" y="28"/>
                      <a:pt x="17" y="27"/>
                    </a:cubicBezTo>
                    <a:cubicBezTo>
                      <a:pt x="17" y="26"/>
                      <a:pt x="18" y="25"/>
                      <a:pt x="18" y="23"/>
                    </a:cubicBezTo>
                    <a:cubicBezTo>
                      <a:pt x="18" y="21"/>
                      <a:pt x="17" y="20"/>
                      <a:pt x="16" y="18"/>
                    </a:cubicBezTo>
                    <a:cubicBezTo>
                      <a:pt x="15" y="18"/>
                      <a:pt x="14" y="17"/>
                      <a:pt x="12" y="16"/>
                    </a:cubicBezTo>
                    <a:close/>
                    <a:moveTo>
                      <a:pt x="10" y="26"/>
                    </a:moveTo>
                    <a:cubicBezTo>
                      <a:pt x="10" y="26"/>
                      <a:pt x="9" y="26"/>
                      <a:pt x="8" y="26"/>
                    </a:cubicBezTo>
                    <a:cubicBezTo>
                      <a:pt x="8" y="19"/>
                      <a:pt x="8" y="19"/>
                      <a:pt x="8" y="19"/>
                    </a:cubicBezTo>
                    <a:cubicBezTo>
                      <a:pt x="9" y="20"/>
                      <a:pt x="10" y="20"/>
                      <a:pt x="10" y="20"/>
                    </a:cubicBezTo>
                    <a:lnTo>
                      <a:pt x="10" y="26"/>
                    </a:lnTo>
                    <a:close/>
                    <a:moveTo>
                      <a:pt x="10" y="15"/>
                    </a:moveTo>
                    <a:cubicBezTo>
                      <a:pt x="9" y="15"/>
                      <a:pt x="8" y="15"/>
                      <a:pt x="8" y="14"/>
                    </a:cubicBezTo>
                    <a:cubicBezTo>
                      <a:pt x="8" y="9"/>
                      <a:pt x="8" y="9"/>
                      <a:pt x="8" y="9"/>
                    </a:cubicBezTo>
                    <a:cubicBezTo>
                      <a:pt x="8" y="9"/>
                      <a:pt x="9" y="9"/>
                      <a:pt x="10" y="9"/>
                    </a:cubicBezTo>
                    <a:lnTo>
                      <a:pt x="10" y="15"/>
                    </a:lnTo>
                    <a:close/>
                  </a:path>
                </a:pathLst>
              </a:custGeom>
              <a:solidFill>
                <a:srgbClr val="39363A"/>
              </a:solidFill>
              <a:ln>
                <a:noFill/>
              </a:ln>
            </p:spPr>
            <p:txBody>
              <a:bodyPr anchor="ctr"/>
              <a:lstStyle/>
              <a:p>
                <a:pPr algn="ctr"/>
              </a:p>
            </p:txBody>
          </p:sp>
          <p:sp>
            <p:nvSpPr>
              <p:cNvPr id="115" name="任意多边形: 形状 114"/>
              <p:cNvSpPr/>
              <p:nvPr/>
            </p:nvSpPr>
            <p:spPr bwMode="auto">
              <a:xfrm>
                <a:off x="4315" y="840"/>
                <a:ext cx="72" cy="71"/>
              </a:xfrm>
              <a:custGeom>
                <a:avLst/>
                <a:gdLst>
                  <a:gd name="T0" fmla="*/ 18 w 37"/>
                  <a:gd name="T1" fmla="*/ 0 h 36"/>
                  <a:gd name="T2" fmla="*/ 1 w 37"/>
                  <a:gd name="T3" fmla="*/ 18 h 36"/>
                  <a:gd name="T4" fmla="*/ 19 w 37"/>
                  <a:gd name="T5" fmla="*/ 36 h 36"/>
                  <a:gd name="T6" fmla="*/ 37 w 37"/>
                  <a:gd name="T7" fmla="*/ 17 h 36"/>
                  <a:gd name="T8" fmla="*/ 18 w 37"/>
                  <a:gd name="T9" fmla="*/ 0 h 36"/>
                  <a:gd name="T10" fmla="*/ 19 w 37"/>
                  <a:gd name="T11" fmla="*/ 32 h 36"/>
                  <a:gd name="T12" fmla="*/ 4 w 37"/>
                  <a:gd name="T13" fmla="*/ 18 h 36"/>
                  <a:gd name="T14" fmla="*/ 18 w 37"/>
                  <a:gd name="T15" fmla="*/ 3 h 36"/>
                  <a:gd name="T16" fmla="*/ 33 w 37"/>
                  <a:gd name="T17" fmla="*/ 18 h 36"/>
                  <a:gd name="T18" fmla="*/ 19 w 37"/>
                  <a:gd name="T19"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36">
                    <a:moveTo>
                      <a:pt x="18" y="0"/>
                    </a:moveTo>
                    <a:cubicBezTo>
                      <a:pt x="8" y="0"/>
                      <a:pt x="0" y="8"/>
                      <a:pt x="1" y="18"/>
                    </a:cubicBezTo>
                    <a:cubicBezTo>
                      <a:pt x="1" y="28"/>
                      <a:pt x="9" y="36"/>
                      <a:pt x="19" y="36"/>
                    </a:cubicBezTo>
                    <a:cubicBezTo>
                      <a:pt x="29" y="36"/>
                      <a:pt x="37" y="27"/>
                      <a:pt x="37" y="17"/>
                    </a:cubicBezTo>
                    <a:cubicBezTo>
                      <a:pt x="37" y="8"/>
                      <a:pt x="28" y="0"/>
                      <a:pt x="18" y="0"/>
                    </a:cubicBezTo>
                    <a:close/>
                    <a:moveTo>
                      <a:pt x="19" y="32"/>
                    </a:moveTo>
                    <a:cubicBezTo>
                      <a:pt x="11" y="33"/>
                      <a:pt x="4" y="26"/>
                      <a:pt x="4" y="18"/>
                    </a:cubicBezTo>
                    <a:cubicBezTo>
                      <a:pt x="4" y="10"/>
                      <a:pt x="10" y="4"/>
                      <a:pt x="18" y="3"/>
                    </a:cubicBezTo>
                    <a:cubicBezTo>
                      <a:pt x="26" y="3"/>
                      <a:pt x="33" y="10"/>
                      <a:pt x="33" y="18"/>
                    </a:cubicBezTo>
                    <a:cubicBezTo>
                      <a:pt x="33" y="26"/>
                      <a:pt x="27" y="32"/>
                      <a:pt x="19" y="32"/>
                    </a:cubicBezTo>
                    <a:close/>
                  </a:path>
                </a:pathLst>
              </a:custGeom>
              <a:solidFill>
                <a:srgbClr val="39363A"/>
              </a:solidFill>
              <a:ln>
                <a:noFill/>
              </a:ln>
            </p:spPr>
            <p:txBody>
              <a:bodyPr anchor="ctr"/>
              <a:lstStyle/>
              <a:p>
                <a:pPr algn="ctr"/>
              </a:p>
            </p:txBody>
          </p:sp>
          <p:sp>
            <p:nvSpPr>
              <p:cNvPr id="116" name="任意多边形: 形状 115"/>
              <p:cNvSpPr/>
              <p:nvPr/>
            </p:nvSpPr>
            <p:spPr bwMode="auto">
              <a:xfrm>
                <a:off x="4340" y="852"/>
                <a:ext cx="24" cy="47"/>
              </a:xfrm>
              <a:custGeom>
                <a:avLst/>
                <a:gdLst>
                  <a:gd name="T0" fmla="*/ 8 w 12"/>
                  <a:gd name="T1" fmla="*/ 11 h 24"/>
                  <a:gd name="T2" fmla="*/ 8 w 12"/>
                  <a:gd name="T3" fmla="*/ 6 h 24"/>
                  <a:gd name="T4" fmla="*/ 9 w 12"/>
                  <a:gd name="T5" fmla="*/ 6 h 24"/>
                  <a:gd name="T6" fmla="*/ 10 w 12"/>
                  <a:gd name="T7" fmla="*/ 6 h 24"/>
                  <a:gd name="T8" fmla="*/ 11 w 12"/>
                  <a:gd name="T9" fmla="*/ 6 h 24"/>
                  <a:gd name="T10" fmla="*/ 11 w 12"/>
                  <a:gd name="T11" fmla="*/ 5 h 24"/>
                  <a:gd name="T12" fmla="*/ 11 w 12"/>
                  <a:gd name="T13" fmla="*/ 4 h 24"/>
                  <a:gd name="T14" fmla="*/ 11 w 12"/>
                  <a:gd name="T15" fmla="*/ 3 h 24"/>
                  <a:gd name="T16" fmla="*/ 10 w 12"/>
                  <a:gd name="T17" fmla="*/ 3 h 24"/>
                  <a:gd name="T18" fmla="*/ 9 w 12"/>
                  <a:gd name="T19" fmla="*/ 3 h 24"/>
                  <a:gd name="T20" fmla="*/ 8 w 12"/>
                  <a:gd name="T21" fmla="*/ 3 h 24"/>
                  <a:gd name="T22" fmla="*/ 8 w 12"/>
                  <a:gd name="T23" fmla="*/ 1 h 24"/>
                  <a:gd name="T24" fmla="*/ 7 w 12"/>
                  <a:gd name="T25" fmla="*/ 0 h 24"/>
                  <a:gd name="T26" fmla="*/ 7 w 12"/>
                  <a:gd name="T27" fmla="*/ 1 h 24"/>
                  <a:gd name="T28" fmla="*/ 7 w 12"/>
                  <a:gd name="T29" fmla="*/ 3 h 24"/>
                  <a:gd name="T30" fmla="*/ 7 w 12"/>
                  <a:gd name="T31" fmla="*/ 3 h 24"/>
                  <a:gd name="T32" fmla="*/ 5 w 12"/>
                  <a:gd name="T33" fmla="*/ 3 h 24"/>
                  <a:gd name="T34" fmla="*/ 5 w 12"/>
                  <a:gd name="T35" fmla="*/ 1 h 24"/>
                  <a:gd name="T36" fmla="*/ 4 w 12"/>
                  <a:gd name="T37" fmla="*/ 0 h 24"/>
                  <a:gd name="T38" fmla="*/ 4 w 12"/>
                  <a:gd name="T39" fmla="*/ 1 h 24"/>
                  <a:gd name="T40" fmla="*/ 4 w 12"/>
                  <a:gd name="T41" fmla="*/ 3 h 24"/>
                  <a:gd name="T42" fmla="*/ 2 w 12"/>
                  <a:gd name="T43" fmla="*/ 4 h 24"/>
                  <a:gd name="T44" fmla="*/ 1 w 12"/>
                  <a:gd name="T45" fmla="*/ 6 h 24"/>
                  <a:gd name="T46" fmla="*/ 0 w 12"/>
                  <a:gd name="T47" fmla="*/ 8 h 24"/>
                  <a:gd name="T48" fmla="*/ 1 w 12"/>
                  <a:gd name="T49" fmla="*/ 10 h 24"/>
                  <a:gd name="T50" fmla="*/ 2 w 12"/>
                  <a:gd name="T51" fmla="*/ 11 h 24"/>
                  <a:gd name="T52" fmla="*/ 3 w 12"/>
                  <a:gd name="T53" fmla="*/ 12 h 24"/>
                  <a:gd name="T54" fmla="*/ 4 w 12"/>
                  <a:gd name="T55" fmla="*/ 12 h 24"/>
                  <a:gd name="T56" fmla="*/ 4 w 12"/>
                  <a:gd name="T57" fmla="*/ 18 h 24"/>
                  <a:gd name="T58" fmla="*/ 3 w 12"/>
                  <a:gd name="T59" fmla="*/ 17 h 24"/>
                  <a:gd name="T60" fmla="*/ 1 w 12"/>
                  <a:gd name="T61" fmla="*/ 17 h 24"/>
                  <a:gd name="T62" fmla="*/ 0 w 12"/>
                  <a:gd name="T63" fmla="*/ 17 h 24"/>
                  <a:gd name="T64" fmla="*/ 0 w 12"/>
                  <a:gd name="T65" fmla="*/ 18 h 24"/>
                  <a:gd name="T66" fmla="*/ 0 w 12"/>
                  <a:gd name="T67" fmla="*/ 19 h 24"/>
                  <a:gd name="T68" fmla="*/ 0 w 12"/>
                  <a:gd name="T69" fmla="*/ 20 h 24"/>
                  <a:gd name="T70" fmla="*/ 2 w 12"/>
                  <a:gd name="T71" fmla="*/ 20 h 24"/>
                  <a:gd name="T72" fmla="*/ 4 w 12"/>
                  <a:gd name="T73" fmla="*/ 21 h 24"/>
                  <a:gd name="T74" fmla="*/ 4 w 12"/>
                  <a:gd name="T75" fmla="*/ 23 h 24"/>
                  <a:gd name="T76" fmla="*/ 5 w 12"/>
                  <a:gd name="T77" fmla="*/ 24 h 24"/>
                  <a:gd name="T78" fmla="*/ 6 w 12"/>
                  <a:gd name="T79" fmla="*/ 23 h 24"/>
                  <a:gd name="T80" fmla="*/ 6 w 12"/>
                  <a:gd name="T81" fmla="*/ 21 h 24"/>
                  <a:gd name="T82" fmla="*/ 7 w 12"/>
                  <a:gd name="T83" fmla="*/ 20 h 24"/>
                  <a:gd name="T84" fmla="*/ 7 w 12"/>
                  <a:gd name="T85" fmla="*/ 23 h 24"/>
                  <a:gd name="T86" fmla="*/ 8 w 12"/>
                  <a:gd name="T87" fmla="*/ 24 h 24"/>
                  <a:gd name="T88" fmla="*/ 9 w 12"/>
                  <a:gd name="T89" fmla="*/ 23 h 24"/>
                  <a:gd name="T90" fmla="*/ 9 w 12"/>
                  <a:gd name="T91" fmla="*/ 20 h 24"/>
                  <a:gd name="T92" fmla="*/ 10 w 12"/>
                  <a:gd name="T93" fmla="*/ 19 h 24"/>
                  <a:gd name="T94" fmla="*/ 11 w 12"/>
                  <a:gd name="T95" fmla="*/ 18 h 24"/>
                  <a:gd name="T96" fmla="*/ 12 w 12"/>
                  <a:gd name="T97" fmla="*/ 15 h 24"/>
                  <a:gd name="T98" fmla="*/ 11 w 12"/>
                  <a:gd name="T99" fmla="*/ 12 h 24"/>
                  <a:gd name="T100" fmla="*/ 8 w 12"/>
                  <a:gd name="T101" fmla="*/ 11 h 24"/>
                  <a:gd name="T102" fmla="*/ 7 w 12"/>
                  <a:gd name="T103" fmla="*/ 17 h 24"/>
                  <a:gd name="T104" fmla="*/ 5 w 12"/>
                  <a:gd name="T105" fmla="*/ 18 h 24"/>
                  <a:gd name="T106" fmla="*/ 5 w 12"/>
                  <a:gd name="T107" fmla="*/ 13 h 24"/>
                  <a:gd name="T108" fmla="*/ 7 w 12"/>
                  <a:gd name="T109" fmla="*/ 14 h 24"/>
                  <a:gd name="T110" fmla="*/ 7 w 12"/>
                  <a:gd name="T111" fmla="*/ 17 h 24"/>
                  <a:gd name="T112" fmla="*/ 7 w 12"/>
                  <a:gd name="T113" fmla="*/ 10 h 24"/>
                  <a:gd name="T114" fmla="*/ 5 w 12"/>
                  <a:gd name="T115" fmla="*/ 9 h 24"/>
                  <a:gd name="T116" fmla="*/ 5 w 12"/>
                  <a:gd name="T117" fmla="*/ 6 h 24"/>
                  <a:gd name="T118" fmla="*/ 7 w 12"/>
                  <a:gd name="T119" fmla="*/ 6 h 24"/>
                  <a:gd name="T120" fmla="*/ 7 w 12"/>
                  <a:gd name="T121"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 h="24">
                    <a:moveTo>
                      <a:pt x="8" y="11"/>
                    </a:moveTo>
                    <a:cubicBezTo>
                      <a:pt x="8" y="6"/>
                      <a:pt x="8" y="6"/>
                      <a:pt x="8" y="6"/>
                    </a:cubicBezTo>
                    <a:cubicBezTo>
                      <a:pt x="8" y="6"/>
                      <a:pt x="9" y="6"/>
                      <a:pt x="9" y="6"/>
                    </a:cubicBezTo>
                    <a:cubicBezTo>
                      <a:pt x="9" y="6"/>
                      <a:pt x="10" y="6"/>
                      <a:pt x="10" y="6"/>
                    </a:cubicBezTo>
                    <a:cubicBezTo>
                      <a:pt x="10" y="6"/>
                      <a:pt x="10" y="6"/>
                      <a:pt x="11" y="6"/>
                    </a:cubicBezTo>
                    <a:cubicBezTo>
                      <a:pt x="11" y="5"/>
                      <a:pt x="11" y="5"/>
                      <a:pt x="11" y="5"/>
                    </a:cubicBezTo>
                    <a:cubicBezTo>
                      <a:pt x="11" y="4"/>
                      <a:pt x="11" y="4"/>
                      <a:pt x="11" y="4"/>
                    </a:cubicBezTo>
                    <a:cubicBezTo>
                      <a:pt x="11" y="4"/>
                      <a:pt x="11" y="3"/>
                      <a:pt x="11" y="3"/>
                    </a:cubicBezTo>
                    <a:cubicBezTo>
                      <a:pt x="11" y="3"/>
                      <a:pt x="10" y="3"/>
                      <a:pt x="10" y="3"/>
                    </a:cubicBezTo>
                    <a:cubicBezTo>
                      <a:pt x="10" y="3"/>
                      <a:pt x="10" y="3"/>
                      <a:pt x="9" y="3"/>
                    </a:cubicBezTo>
                    <a:cubicBezTo>
                      <a:pt x="9" y="3"/>
                      <a:pt x="9" y="3"/>
                      <a:pt x="8" y="3"/>
                    </a:cubicBezTo>
                    <a:cubicBezTo>
                      <a:pt x="8" y="1"/>
                      <a:pt x="8" y="1"/>
                      <a:pt x="8" y="1"/>
                    </a:cubicBezTo>
                    <a:cubicBezTo>
                      <a:pt x="8" y="0"/>
                      <a:pt x="8" y="0"/>
                      <a:pt x="7" y="0"/>
                    </a:cubicBezTo>
                    <a:cubicBezTo>
                      <a:pt x="7" y="0"/>
                      <a:pt x="7" y="0"/>
                      <a:pt x="7" y="1"/>
                    </a:cubicBezTo>
                    <a:cubicBezTo>
                      <a:pt x="7" y="3"/>
                      <a:pt x="7" y="3"/>
                      <a:pt x="7" y="3"/>
                    </a:cubicBezTo>
                    <a:cubicBezTo>
                      <a:pt x="7" y="3"/>
                      <a:pt x="7" y="3"/>
                      <a:pt x="7" y="3"/>
                    </a:cubicBezTo>
                    <a:cubicBezTo>
                      <a:pt x="6" y="3"/>
                      <a:pt x="6" y="3"/>
                      <a:pt x="5" y="3"/>
                    </a:cubicBezTo>
                    <a:cubicBezTo>
                      <a:pt x="5" y="1"/>
                      <a:pt x="5" y="1"/>
                      <a:pt x="5" y="1"/>
                    </a:cubicBezTo>
                    <a:cubicBezTo>
                      <a:pt x="5" y="0"/>
                      <a:pt x="5" y="0"/>
                      <a:pt x="4" y="0"/>
                    </a:cubicBezTo>
                    <a:cubicBezTo>
                      <a:pt x="4" y="0"/>
                      <a:pt x="4" y="0"/>
                      <a:pt x="4" y="1"/>
                    </a:cubicBezTo>
                    <a:cubicBezTo>
                      <a:pt x="4" y="3"/>
                      <a:pt x="4" y="3"/>
                      <a:pt x="4" y="3"/>
                    </a:cubicBezTo>
                    <a:cubicBezTo>
                      <a:pt x="3" y="4"/>
                      <a:pt x="2" y="4"/>
                      <a:pt x="2" y="4"/>
                    </a:cubicBezTo>
                    <a:cubicBezTo>
                      <a:pt x="1" y="5"/>
                      <a:pt x="1" y="5"/>
                      <a:pt x="1" y="6"/>
                    </a:cubicBezTo>
                    <a:cubicBezTo>
                      <a:pt x="1" y="6"/>
                      <a:pt x="0" y="7"/>
                      <a:pt x="0" y="8"/>
                    </a:cubicBezTo>
                    <a:cubicBezTo>
                      <a:pt x="0" y="8"/>
                      <a:pt x="1" y="9"/>
                      <a:pt x="1" y="10"/>
                    </a:cubicBezTo>
                    <a:cubicBezTo>
                      <a:pt x="1" y="10"/>
                      <a:pt x="1" y="11"/>
                      <a:pt x="2" y="11"/>
                    </a:cubicBezTo>
                    <a:cubicBezTo>
                      <a:pt x="2" y="11"/>
                      <a:pt x="3" y="12"/>
                      <a:pt x="3" y="12"/>
                    </a:cubicBezTo>
                    <a:cubicBezTo>
                      <a:pt x="4" y="12"/>
                      <a:pt x="4" y="12"/>
                      <a:pt x="4" y="12"/>
                    </a:cubicBezTo>
                    <a:cubicBezTo>
                      <a:pt x="4" y="18"/>
                      <a:pt x="4" y="18"/>
                      <a:pt x="4" y="18"/>
                    </a:cubicBezTo>
                    <a:cubicBezTo>
                      <a:pt x="3" y="18"/>
                      <a:pt x="3" y="18"/>
                      <a:pt x="3" y="17"/>
                    </a:cubicBezTo>
                    <a:cubicBezTo>
                      <a:pt x="2" y="17"/>
                      <a:pt x="1" y="17"/>
                      <a:pt x="1" y="17"/>
                    </a:cubicBezTo>
                    <a:cubicBezTo>
                      <a:pt x="1" y="17"/>
                      <a:pt x="1" y="17"/>
                      <a:pt x="0" y="17"/>
                    </a:cubicBezTo>
                    <a:cubicBezTo>
                      <a:pt x="0" y="18"/>
                      <a:pt x="0" y="18"/>
                      <a:pt x="0" y="18"/>
                    </a:cubicBezTo>
                    <a:cubicBezTo>
                      <a:pt x="0" y="19"/>
                      <a:pt x="0" y="19"/>
                      <a:pt x="0" y="19"/>
                    </a:cubicBezTo>
                    <a:cubicBezTo>
                      <a:pt x="0" y="19"/>
                      <a:pt x="0" y="20"/>
                      <a:pt x="0" y="20"/>
                    </a:cubicBezTo>
                    <a:cubicBezTo>
                      <a:pt x="1" y="20"/>
                      <a:pt x="1" y="20"/>
                      <a:pt x="2" y="20"/>
                    </a:cubicBezTo>
                    <a:cubicBezTo>
                      <a:pt x="3" y="20"/>
                      <a:pt x="3" y="21"/>
                      <a:pt x="4" y="21"/>
                    </a:cubicBezTo>
                    <a:cubicBezTo>
                      <a:pt x="4" y="23"/>
                      <a:pt x="4" y="23"/>
                      <a:pt x="4" y="23"/>
                    </a:cubicBezTo>
                    <a:cubicBezTo>
                      <a:pt x="4" y="24"/>
                      <a:pt x="4" y="24"/>
                      <a:pt x="5" y="24"/>
                    </a:cubicBezTo>
                    <a:cubicBezTo>
                      <a:pt x="5" y="24"/>
                      <a:pt x="6" y="24"/>
                      <a:pt x="6" y="23"/>
                    </a:cubicBezTo>
                    <a:cubicBezTo>
                      <a:pt x="6" y="21"/>
                      <a:pt x="6" y="21"/>
                      <a:pt x="6" y="21"/>
                    </a:cubicBezTo>
                    <a:cubicBezTo>
                      <a:pt x="6" y="21"/>
                      <a:pt x="7" y="21"/>
                      <a:pt x="7" y="20"/>
                    </a:cubicBezTo>
                    <a:cubicBezTo>
                      <a:pt x="7" y="23"/>
                      <a:pt x="7" y="23"/>
                      <a:pt x="7" y="23"/>
                    </a:cubicBezTo>
                    <a:cubicBezTo>
                      <a:pt x="7" y="24"/>
                      <a:pt x="8" y="24"/>
                      <a:pt x="8" y="24"/>
                    </a:cubicBezTo>
                    <a:cubicBezTo>
                      <a:pt x="8" y="24"/>
                      <a:pt x="9" y="24"/>
                      <a:pt x="9" y="23"/>
                    </a:cubicBezTo>
                    <a:cubicBezTo>
                      <a:pt x="9" y="20"/>
                      <a:pt x="9" y="20"/>
                      <a:pt x="9" y="20"/>
                    </a:cubicBezTo>
                    <a:cubicBezTo>
                      <a:pt x="9" y="20"/>
                      <a:pt x="10" y="20"/>
                      <a:pt x="10" y="19"/>
                    </a:cubicBezTo>
                    <a:cubicBezTo>
                      <a:pt x="11" y="19"/>
                      <a:pt x="11" y="19"/>
                      <a:pt x="11" y="18"/>
                    </a:cubicBezTo>
                    <a:cubicBezTo>
                      <a:pt x="12" y="17"/>
                      <a:pt x="12" y="16"/>
                      <a:pt x="12" y="15"/>
                    </a:cubicBezTo>
                    <a:cubicBezTo>
                      <a:pt x="12" y="14"/>
                      <a:pt x="12" y="13"/>
                      <a:pt x="11" y="12"/>
                    </a:cubicBezTo>
                    <a:cubicBezTo>
                      <a:pt x="10" y="12"/>
                      <a:pt x="9" y="11"/>
                      <a:pt x="8" y="11"/>
                    </a:cubicBezTo>
                    <a:close/>
                    <a:moveTo>
                      <a:pt x="7" y="17"/>
                    </a:moveTo>
                    <a:cubicBezTo>
                      <a:pt x="7" y="18"/>
                      <a:pt x="6" y="18"/>
                      <a:pt x="5" y="18"/>
                    </a:cubicBezTo>
                    <a:cubicBezTo>
                      <a:pt x="5" y="13"/>
                      <a:pt x="5" y="13"/>
                      <a:pt x="5" y="13"/>
                    </a:cubicBezTo>
                    <a:cubicBezTo>
                      <a:pt x="6" y="13"/>
                      <a:pt x="7" y="13"/>
                      <a:pt x="7" y="14"/>
                    </a:cubicBezTo>
                    <a:lnTo>
                      <a:pt x="7" y="17"/>
                    </a:lnTo>
                    <a:close/>
                    <a:moveTo>
                      <a:pt x="7" y="10"/>
                    </a:moveTo>
                    <a:cubicBezTo>
                      <a:pt x="6" y="10"/>
                      <a:pt x="6" y="10"/>
                      <a:pt x="5" y="9"/>
                    </a:cubicBezTo>
                    <a:cubicBezTo>
                      <a:pt x="5" y="6"/>
                      <a:pt x="5" y="6"/>
                      <a:pt x="5" y="6"/>
                    </a:cubicBezTo>
                    <a:cubicBezTo>
                      <a:pt x="6" y="6"/>
                      <a:pt x="6" y="6"/>
                      <a:pt x="7" y="6"/>
                    </a:cubicBezTo>
                    <a:lnTo>
                      <a:pt x="7" y="10"/>
                    </a:lnTo>
                    <a:close/>
                  </a:path>
                </a:pathLst>
              </a:custGeom>
              <a:solidFill>
                <a:srgbClr val="39363A"/>
              </a:solidFill>
              <a:ln>
                <a:noFill/>
              </a:ln>
            </p:spPr>
            <p:txBody>
              <a:bodyPr anchor="ctr"/>
              <a:lstStyle/>
              <a:p>
                <a:pPr algn="ctr"/>
              </a:p>
            </p:txBody>
          </p:sp>
          <p:sp>
            <p:nvSpPr>
              <p:cNvPr id="117" name="任意多边形: 形状 116"/>
              <p:cNvSpPr/>
              <p:nvPr/>
            </p:nvSpPr>
            <p:spPr bwMode="auto">
              <a:xfrm>
                <a:off x="3926" y="2968"/>
                <a:ext cx="90" cy="89"/>
              </a:xfrm>
              <a:custGeom>
                <a:avLst/>
                <a:gdLst>
                  <a:gd name="T0" fmla="*/ 22 w 46"/>
                  <a:gd name="T1" fmla="*/ 1 h 46"/>
                  <a:gd name="T2" fmla="*/ 0 w 46"/>
                  <a:gd name="T3" fmla="*/ 24 h 46"/>
                  <a:gd name="T4" fmla="*/ 23 w 46"/>
                  <a:gd name="T5" fmla="*/ 46 h 46"/>
                  <a:gd name="T6" fmla="*/ 45 w 46"/>
                  <a:gd name="T7" fmla="*/ 23 h 46"/>
                  <a:gd name="T8" fmla="*/ 22 w 46"/>
                  <a:gd name="T9" fmla="*/ 1 h 46"/>
                  <a:gd name="T10" fmla="*/ 23 w 46"/>
                  <a:gd name="T11" fmla="*/ 42 h 46"/>
                  <a:gd name="T12" fmla="*/ 4 w 46"/>
                  <a:gd name="T13" fmla="*/ 24 h 46"/>
                  <a:gd name="T14" fmla="*/ 22 w 46"/>
                  <a:gd name="T15" fmla="*/ 5 h 46"/>
                  <a:gd name="T16" fmla="*/ 41 w 46"/>
                  <a:gd name="T17" fmla="*/ 23 h 46"/>
                  <a:gd name="T18" fmla="*/ 23 w 46"/>
                  <a:gd name="T19" fmla="*/ 4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2" y="1"/>
                    </a:moveTo>
                    <a:cubicBezTo>
                      <a:pt x="10" y="1"/>
                      <a:pt x="0" y="11"/>
                      <a:pt x="0" y="24"/>
                    </a:cubicBezTo>
                    <a:cubicBezTo>
                      <a:pt x="0" y="36"/>
                      <a:pt x="11" y="46"/>
                      <a:pt x="23" y="46"/>
                    </a:cubicBezTo>
                    <a:cubicBezTo>
                      <a:pt x="36" y="46"/>
                      <a:pt x="46" y="35"/>
                      <a:pt x="45" y="23"/>
                    </a:cubicBezTo>
                    <a:cubicBezTo>
                      <a:pt x="45" y="10"/>
                      <a:pt x="35" y="0"/>
                      <a:pt x="22" y="1"/>
                    </a:cubicBezTo>
                    <a:close/>
                    <a:moveTo>
                      <a:pt x="23" y="42"/>
                    </a:moveTo>
                    <a:cubicBezTo>
                      <a:pt x="13" y="42"/>
                      <a:pt x="5" y="34"/>
                      <a:pt x="4" y="24"/>
                    </a:cubicBezTo>
                    <a:cubicBezTo>
                      <a:pt x="4" y="14"/>
                      <a:pt x="12" y="5"/>
                      <a:pt x="22" y="5"/>
                    </a:cubicBezTo>
                    <a:cubicBezTo>
                      <a:pt x="32" y="5"/>
                      <a:pt x="41" y="13"/>
                      <a:pt x="41" y="23"/>
                    </a:cubicBezTo>
                    <a:cubicBezTo>
                      <a:pt x="41" y="33"/>
                      <a:pt x="33" y="41"/>
                      <a:pt x="23" y="42"/>
                    </a:cubicBezTo>
                    <a:close/>
                  </a:path>
                </a:pathLst>
              </a:custGeom>
              <a:solidFill>
                <a:srgbClr val="39363A"/>
              </a:solidFill>
              <a:ln>
                <a:noFill/>
              </a:ln>
            </p:spPr>
            <p:txBody>
              <a:bodyPr anchor="ctr"/>
              <a:lstStyle/>
              <a:p>
                <a:pPr algn="ctr"/>
              </a:p>
            </p:txBody>
          </p:sp>
          <p:sp>
            <p:nvSpPr>
              <p:cNvPr id="118" name="任意多边形: 形状 117"/>
              <p:cNvSpPr/>
              <p:nvPr/>
            </p:nvSpPr>
            <p:spPr bwMode="auto">
              <a:xfrm>
                <a:off x="3957" y="2983"/>
                <a:ext cx="28" cy="61"/>
              </a:xfrm>
              <a:custGeom>
                <a:avLst/>
                <a:gdLst>
                  <a:gd name="T0" fmla="*/ 10 w 14"/>
                  <a:gd name="T1" fmla="*/ 14 h 31"/>
                  <a:gd name="T2" fmla="*/ 10 w 14"/>
                  <a:gd name="T3" fmla="*/ 8 h 31"/>
                  <a:gd name="T4" fmla="*/ 10 w 14"/>
                  <a:gd name="T5" fmla="*/ 8 h 31"/>
                  <a:gd name="T6" fmla="*/ 12 w 14"/>
                  <a:gd name="T7" fmla="*/ 8 h 31"/>
                  <a:gd name="T8" fmla="*/ 13 w 14"/>
                  <a:gd name="T9" fmla="*/ 8 h 31"/>
                  <a:gd name="T10" fmla="*/ 13 w 14"/>
                  <a:gd name="T11" fmla="*/ 6 h 31"/>
                  <a:gd name="T12" fmla="*/ 13 w 14"/>
                  <a:gd name="T13" fmla="*/ 5 h 31"/>
                  <a:gd name="T14" fmla="*/ 13 w 14"/>
                  <a:gd name="T15" fmla="*/ 5 h 31"/>
                  <a:gd name="T16" fmla="*/ 12 w 14"/>
                  <a:gd name="T17" fmla="*/ 4 h 31"/>
                  <a:gd name="T18" fmla="*/ 11 w 14"/>
                  <a:gd name="T19" fmla="*/ 4 h 31"/>
                  <a:gd name="T20" fmla="*/ 10 w 14"/>
                  <a:gd name="T21" fmla="*/ 4 h 31"/>
                  <a:gd name="T22" fmla="*/ 10 w 14"/>
                  <a:gd name="T23" fmla="*/ 1 h 31"/>
                  <a:gd name="T24" fmla="*/ 9 w 14"/>
                  <a:gd name="T25" fmla="*/ 0 h 31"/>
                  <a:gd name="T26" fmla="*/ 8 w 14"/>
                  <a:gd name="T27" fmla="*/ 1 h 31"/>
                  <a:gd name="T28" fmla="*/ 8 w 14"/>
                  <a:gd name="T29" fmla="*/ 4 h 31"/>
                  <a:gd name="T30" fmla="*/ 8 w 14"/>
                  <a:gd name="T31" fmla="*/ 4 h 31"/>
                  <a:gd name="T32" fmla="*/ 6 w 14"/>
                  <a:gd name="T33" fmla="*/ 4 h 31"/>
                  <a:gd name="T34" fmla="*/ 6 w 14"/>
                  <a:gd name="T35" fmla="*/ 1 h 31"/>
                  <a:gd name="T36" fmla="*/ 5 w 14"/>
                  <a:gd name="T37" fmla="*/ 0 h 31"/>
                  <a:gd name="T38" fmla="*/ 4 w 14"/>
                  <a:gd name="T39" fmla="*/ 1 h 31"/>
                  <a:gd name="T40" fmla="*/ 4 w 14"/>
                  <a:gd name="T41" fmla="*/ 5 h 31"/>
                  <a:gd name="T42" fmla="*/ 2 w 14"/>
                  <a:gd name="T43" fmla="*/ 6 h 31"/>
                  <a:gd name="T44" fmla="*/ 0 w 14"/>
                  <a:gd name="T45" fmla="*/ 8 h 31"/>
                  <a:gd name="T46" fmla="*/ 0 w 14"/>
                  <a:gd name="T47" fmla="*/ 10 h 31"/>
                  <a:gd name="T48" fmla="*/ 1 w 14"/>
                  <a:gd name="T49" fmla="*/ 12 h 31"/>
                  <a:gd name="T50" fmla="*/ 2 w 14"/>
                  <a:gd name="T51" fmla="*/ 14 h 31"/>
                  <a:gd name="T52" fmla="*/ 4 w 14"/>
                  <a:gd name="T53" fmla="*/ 16 h 31"/>
                  <a:gd name="T54" fmla="*/ 4 w 14"/>
                  <a:gd name="T55" fmla="*/ 16 h 31"/>
                  <a:gd name="T56" fmla="*/ 4 w 14"/>
                  <a:gd name="T57" fmla="*/ 23 h 31"/>
                  <a:gd name="T58" fmla="*/ 3 w 14"/>
                  <a:gd name="T59" fmla="*/ 22 h 31"/>
                  <a:gd name="T60" fmla="*/ 0 w 14"/>
                  <a:gd name="T61" fmla="*/ 22 h 31"/>
                  <a:gd name="T62" fmla="*/ 0 w 14"/>
                  <a:gd name="T63" fmla="*/ 22 h 31"/>
                  <a:gd name="T64" fmla="*/ 0 w 14"/>
                  <a:gd name="T65" fmla="*/ 23 h 31"/>
                  <a:gd name="T66" fmla="*/ 0 w 14"/>
                  <a:gd name="T67" fmla="*/ 24 h 31"/>
                  <a:gd name="T68" fmla="*/ 0 w 14"/>
                  <a:gd name="T69" fmla="*/ 25 h 31"/>
                  <a:gd name="T70" fmla="*/ 2 w 14"/>
                  <a:gd name="T71" fmla="*/ 26 h 31"/>
                  <a:gd name="T72" fmla="*/ 4 w 14"/>
                  <a:gd name="T73" fmla="*/ 26 h 31"/>
                  <a:gd name="T74" fmla="*/ 5 w 14"/>
                  <a:gd name="T75" fmla="*/ 30 h 31"/>
                  <a:gd name="T76" fmla="*/ 6 w 14"/>
                  <a:gd name="T77" fmla="*/ 31 h 31"/>
                  <a:gd name="T78" fmla="*/ 6 w 14"/>
                  <a:gd name="T79" fmla="*/ 30 h 31"/>
                  <a:gd name="T80" fmla="*/ 6 w 14"/>
                  <a:gd name="T81" fmla="*/ 26 h 31"/>
                  <a:gd name="T82" fmla="*/ 8 w 14"/>
                  <a:gd name="T83" fmla="*/ 26 h 31"/>
                  <a:gd name="T84" fmla="*/ 8 w 14"/>
                  <a:gd name="T85" fmla="*/ 30 h 31"/>
                  <a:gd name="T86" fmla="*/ 9 w 14"/>
                  <a:gd name="T87" fmla="*/ 31 h 31"/>
                  <a:gd name="T88" fmla="*/ 10 w 14"/>
                  <a:gd name="T89" fmla="*/ 30 h 31"/>
                  <a:gd name="T90" fmla="*/ 10 w 14"/>
                  <a:gd name="T91" fmla="*/ 26 h 31"/>
                  <a:gd name="T92" fmla="*/ 12 w 14"/>
                  <a:gd name="T93" fmla="*/ 25 h 31"/>
                  <a:gd name="T94" fmla="*/ 14 w 14"/>
                  <a:gd name="T95" fmla="*/ 23 h 31"/>
                  <a:gd name="T96" fmla="*/ 14 w 14"/>
                  <a:gd name="T97" fmla="*/ 20 h 31"/>
                  <a:gd name="T98" fmla="*/ 13 w 14"/>
                  <a:gd name="T99" fmla="*/ 16 h 31"/>
                  <a:gd name="T100" fmla="*/ 10 w 14"/>
                  <a:gd name="T101" fmla="*/ 14 h 31"/>
                  <a:gd name="T102" fmla="*/ 8 w 14"/>
                  <a:gd name="T103" fmla="*/ 22 h 31"/>
                  <a:gd name="T104" fmla="*/ 6 w 14"/>
                  <a:gd name="T105" fmla="*/ 23 h 31"/>
                  <a:gd name="T106" fmla="*/ 6 w 14"/>
                  <a:gd name="T107" fmla="*/ 17 h 31"/>
                  <a:gd name="T108" fmla="*/ 8 w 14"/>
                  <a:gd name="T109" fmla="*/ 17 h 31"/>
                  <a:gd name="T110" fmla="*/ 8 w 14"/>
                  <a:gd name="T111" fmla="*/ 22 h 31"/>
                  <a:gd name="T112" fmla="*/ 8 w 14"/>
                  <a:gd name="T113" fmla="*/ 13 h 31"/>
                  <a:gd name="T114" fmla="*/ 6 w 14"/>
                  <a:gd name="T115" fmla="*/ 12 h 31"/>
                  <a:gd name="T116" fmla="*/ 6 w 14"/>
                  <a:gd name="T117" fmla="*/ 8 h 31"/>
                  <a:gd name="T118" fmla="*/ 8 w 14"/>
                  <a:gd name="T119" fmla="*/ 7 h 31"/>
                  <a:gd name="T120" fmla="*/ 8 w 14"/>
                  <a:gd name="T1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 h="31">
                    <a:moveTo>
                      <a:pt x="10" y="14"/>
                    </a:moveTo>
                    <a:cubicBezTo>
                      <a:pt x="10" y="8"/>
                      <a:pt x="10" y="8"/>
                      <a:pt x="10" y="8"/>
                    </a:cubicBezTo>
                    <a:cubicBezTo>
                      <a:pt x="10" y="8"/>
                      <a:pt x="10" y="8"/>
                      <a:pt x="10" y="8"/>
                    </a:cubicBezTo>
                    <a:cubicBezTo>
                      <a:pt x="11" y="8"/>
                      <a:pt x="12" y="8"/>
                      <a:pt x="12" y="8"/>
                    </a:cubicBezTo>
                    <a:cubicBezTo>
                      <a:pt x="12" y="8"/>
                      <a:pt x="12" y="8"/>
                      <a:pt x="13" y="8"/>
                    </a:cubicBezTo>
                    <a:cubicBezTo>
                      <a:pt x="13" y="7"/>
                      <a:pt x="13" y="7"/>
                      <a:pt x="13" y="6"/>
                    </a:cubicBezTo>
                    <a:cubicBezTo>
                      <a:pt x="13" y="6"/>
                      <a:pt x="13" y="6"/>
                      <a:pt x="13" y="5"/>
                    </a:cubicBezTo>
                    <a:cubicBezTo>
                      <a:pt x="13" y="5"/>
                      <a:pt x="13" y="5"/>
                      <a:pt x="13" y="5"/>
                    </a:cubicBezTo>
                    <a:cubicBezTo>
                      <a:pt x="13" y="5"/>
                      <a:pt x="12" y="4"/>
                      <a:pt x="12" y="4"/>
                    </a:cubicBezTo>
                    <a:cubicBezTo>
                      <a:pt x="12" y="4"/>
                      <a:pt x="12" y="4"/>
                      <a:pt x="11" y="4"/>
                    </a:cubicBezTo>
                    <a:cubicBezTo>
                      <a:pt x="11" y="4"/>
                      <a:pt x="10" y="4"/>
                      <a:pt x="10" y="4"/>
                    </a:cubicBezTo>
                    <a:cubicBezTo>
                      <a:pt x="10" y="1"/>
                      <a:pt x="10" y="1"/>
                      <a:pt x="10" y="1"/>
                    </a:cubicBezTo>
                    <a:cubicBezTo>
                      <a:pt x="10" y="1"/>
                      <a:pt x="9" y="0"/>
                      <a:pt x="9" y="0"/>
                    </a:cubicBezTo>
                    <a:cubicBezTo>
                      <a:pt x="8" y="0"/>
                      <a:pt x="8" y="1"/>
                      <a:pt x="8" y="1"/>
                    </a:cubicBezTo>
                    <a:cubicBezTo>
                      <a:pt x="8" y="4"/>
                      <a:pt x="8" y="4"/>
                      <a:pt x="8" y="4"/>
                    </a:cubicBezTo>
                    <a:cubicBezTo>
                      <a:pt x="8" y="4"/>
                      <a:pt x="8" y="4"/>
                      <a:pt x="8" y="4"/>
                    </a:cubicBezTo>
                    <a:cubicBezTo>
                      <a:pt x="7" y="4"/>
                      <a:pt x="6" y="4"/>
                      <a:pt x="6" y="4"/>
                    </a:cubicBezTo>
                    <a:cubicBezTo>
                      <a:pt x="6" y="1"/>
                      <a:pt x="6" y="1"/>
                      <a:pt x="6" y="1"/>
                    </a:cubicBezTo>
                    <a:cubicBezTo>
                      <a:pt x="6" y="1"/>
                      <a:pt x="5" y="0"/>
                      <a:pt x="5" y="0"/>
                    </a:cubicBezTo>
                    <a:cubicBezTo>
                      <a:pt x="4" y="0"/>
                      <a:pt x="4" y="1"/>
                      <a:pt x="4" y="1"/>
                    </a:cubicBezTo>
                    <a:cubicBezTo>
                      <a:pt x="4" y="5"/>
                      <a:pt x="4" y="5"/>
                      <a:pt x="4" y="5"/>
                    </a:cubicBezTo>
                    <a:cubicBezTo>
                      <a:pt x="3" y="5"/>
                      <a:pt x="2" y="5"/>
                      <a:pt x="2" y="6"/>
                    </a:cubicBezTo>
                    <a:cubicBezTo>
                      <a:pt x="1" y="6"/>
                      <a:pt x="1" y="7"/>
                      <a:pt x="0" y="8"/>
                    </a:cubicBezTo>
                    <a:cubicBezTo>
                      <a:pt x="0" y="8"/>
                      <a:pt x="0" y="9"/>
                      <a:pt x="0" y="10"/>
                    </a:cubicBezTo>
                    <a:cubicBezTo>
                      <a:pt x="0" y="11"/>
                      <a:pt x="0" y="12"/>
                      <a:pt x="1" y="12"/>
                    </a:cubicBezTo>
                    <a:cubicBezTo>
                      <a:pt x="1" y="13"/>
                      <a:pt x="1" y="14"/>
                      <a:pt x="2" y="14"/>
                    </a:cubicBezTo>
                    <a:cubicBezTo>
                      <a:pt x="2" y="15"/>
                      <a:pt x="3" y="15"/>
                      <a:pt x="4" y="16"/>
                    </a:cubicBezTo>
                    <a:cubicBezTo>
                      <a:pt x="4" y="16"/>
                      <a:pt x="4" y="16"/>
                      <a:pt x="4" y="16"/>
                    </a:cubicBezTo>
                    <a:cubicBezTo>
                      <a:pt x="4" y="23"/>
                      <a:pt x="4" y="23"/>
                      <a:pt x="4" y="23"/>
                    </a:cubicBezTo>
                    <a:cubicBezTo>
                      <a:pt x="4" y="23"/>
                      <a:pt x="3" y="22"/>
                      <a:pt x="3" y="22"/>
                    </a:cubicBezTo>
                    <a:cubicBezTo>
                      <a:pt x="2" y="22"/>
                      <a:pt x="1" y="22"/>
                      <a:pt x="0" y="22"/>
                    </a:cubicBezTo>
                    <a:cubicBezTo>
                      <a:pt x="0" y="22"/>
                      <a:pt x="0" y="22"/>
                      <a:pt x="0" y="22"/>
                    </a:cubicBezTo>
                    <a:cubicBezTo>
                      <a:pt x="0" y="22"/>
                      <a:pt x="0" y="23"/>
                      <a:pt x="0" y="23"/>
                    </a:cubicBezTo>
                    <a:cubicBezTo>
                      <a:pt x="0" y="24"/>
                      <a:pt x="0" y="24"/>
                      <a:pt x="0" y="24"/>
                    </a:cubicBezTo>
                    <a:cubicBezTo>
                      <a:pt x="0" y="25"/>
                      <a:pt x="0" y="25"/>
                      <a:pt x="0" y="25"/>
                    </a:cubicBezTo>
                    <a:cubicBezTo>
                      <a:pt x="0" y="25"/>
                      <a:pt x="1" y="26"/>
                      <a:pt x="2" y="26"/>
                    </a:cubicBezTo>
                    <a:cubicBezTo>
                      <a:pt x="3" y="26"/>
                      <a:pt x="4" y="26"/>
                      <a:pt x="4" y="26"/>
                    </a:cubicBezTo>
                    <a:cubicBezTo>
                      <a:pt x="5" y="30"/>
                      <a:pt x="5" y="30"/>
                      <a:pt x="5" y="30"/>
                    </a:cubicBezTo>
                    <a:cubicBezTo>
                      <a:pt x="5" y="30"/>
                      <a:pt x="5" y="31"/>
                      <a:pt x="6" y="31"/>
                    </a:cubicBezTo>
                    <a:cubicBezTo>
                      <a:pt x="6" y="31"/>
                      <a:pt x="6" y="30"/>
                      <a:pt x="6" y="30"/>
                    </a:cubicBezTo>
                    <a:cubicBezTo>
                      <a:pt x="6" y="26"/>
                      <a:pt x="6" y="26"/>
                      <a:pt x="6" y="26"/>
                    </a:cubicBezTo>
                    <a:cubicBezTo>
                      <a:pt x="7" y="26"/>
                      <a:pt x="8" y="26"/>
                      <a:pt x="8" y="26"/>
                    </a:cubicBezTo>
                    <a:cubicBezTo>
                      <a:pt x="8" y="30"/>
                      <a:pt x="8" y="30"/>
                      <a:pt x="8" y="30"/>
                    </a:cubicBezTo>
                    <a:cubicBezTo>
                      <a:pt x="8" y="30"/>
                      <a:pt x="9" y="31"/>
                      <a:pt x="9" y="31"/>
                    </a:cubicBezTo>
                    <a:cubicBezTo>
                      <a:pt x="10" y="31"/>
                      <a:pt x="10" y="30"/>
                      <a:pt x="10" y="30"/>
                    </a:cubicBezTo>
                    <a:cubicBezTo>
                      <a:pt x="10" y="26"/>
                      <a:pt x="10" y="26"/>
                      <a:pt x="10" y="26"/>
                    </a:cubicBezTo>
                    <a:cubicBezTo>
                      <a:pt x="11" y="25"/>
                      <a:pt x="11" y="25"/>
                      <a:pt x="12" y="25"/>
                    </a:cubicBezTo>
                    <a:cubicBezTo>
                      <a:pt x="13" y="24"/>
                      <a:pt x="13" y="24"/>
                      <a:pt x="14" y="23"/>
                    </a:cubicBezTo>
                    <a:cubicBezTo>
                      <a:pt x="14" y="22"/>
                      <a:pt x="14" y="21"/>
                      <a:pt x="14" y="20"/>
                    </a:cubicBezTo>
                    <a:cubicBezTo>
                      <a:pt x="14" y="18"/>
                      <a:pt x="14" y="17"/>
                      <a:pt x="13" y="16"/>
                    </a:cubicBezTo>
                    <a:cubicBezTo>
                      <a:pt x="12" y="15"/>
                      <a:pt x="11" y="14"/>
                      <a:pt x="10" y="14"/>
                    </a:cubicBezTo>
                    <a:close/>
                    <a:moveTo>
                      <a:pt x="8" y="22"/>
                    </a:moveTo>
                    <a:cubicBezTo>
                      <a:pt x="8" y="22"/>
                      <a:pt x="7" y="23"/>
                      <a:pt x="6" y="23"/>
                    </a:cubicBezTo>
                    <a:cubicBezTo>
                      <a:pt x="6" y="17"/>
                      <a:pt x="6" y="17"/>
                      <a:pt x="6" y="17"/>
                    </a:cubicBezTo>
                    <a:cubicBezTo>
                      <a:pt x="7" y="17"/>
                      <a:pt x="8" y="17"/>
                      <a:pt x="8" y="17"/>
                    </a:cubicBezTo>
                    <a:lnTo>
                      <a:pt x="8" y="22"/>
                    </a:lnTo>
                    <a:close/>
                    <a:moveTo>
                      <a:pt x="8" y="13"/>
                    </a:moveTo>
                    <a:cubicBezTo>
                      <a:pt x="7" y="13"/>
                      <a:pt x="7" y="12"/>
                      <a:pt x="6" y="12"/>
                    </a:cubicBezTo>
                    <a:cubicBezTo>
                      <a:pt x="6" y="8"/>
                      <a:pt x="6" y="8"/>
                      <a:pt x="6" y="8"/>
                    </a:cubicBezTo>
                    <a:cubicBezTo>
                      <a:pt x="7" y="8"/>
                      <a:pt x="7" y="7"/>
                      <a:pt x="8" y="7"/>
                    </a:cubicBezTo>
                    <a:lnTo>
                      <a:pt x="8" y="13"/>
                    </a:lnTo>
                    <a:close/>
                  </a:path>
                </a:pathLst>
              </a:custGeom>
              <a:solidFill>
                <a:srgbClr val="39363A"/>
              </a:solidFill>
              <a:ln>
                <a:noFill/>
              </a:ln>
            </p:spPr>
            <p:txBody>
              <a:bodyPr anchor="ctr"/>
              <a:lstStyle/>
              <a:p>
                <a:pPr algn="ctr"/>
              </a:p>
            </p:txBody>
          </p:sp>
          <p:sp>
            <p:nvSpPr>
              <p:cNvPr id="119" name="任意多边形: 形状 118"/>
              <p:cNvSpPr/>
              <p:nvPr/>
            </p:nvSpPr>
            <p:spPr bwMode="auto">
              <a:xfrm>
                <a:off x="4647" y="3054"/>
                <a:ext cx="102" cy="99"/>
              </a:xfrm>
              <a:custGeom>
                <a:avLst/>
                <a:gdLst>
                  <a:gd name="T0" fmla="*/ 26 w 52"/>
                  <a:gd name="T1" fmla="*/ 0 h 51"/>
                  <a:gd name="T2" fmla="*/ 1 w 52"/>
                  <a:gd name="T3" fmla="*/ 26 h 51"/>
                  <a:gd name="T4" fmla="*/ 27 w 52"/>
                  <a:gd name="T5" fmla="*/ 51 h 51"/>
                  <a:gd name="T6" fmla="*/ 52 w 52"/>
                  <a:gd name="T7" fmla="*/ 25 h 51"/>
                  <a:gd name="T8" fmla="*/ 26 w 52"/>
                  <a:gd name="T9" fmla="*/ 0 h 51"/>
                  <a:gd name="T10" fmla="*/ 27 w 52"/>
                  <a:gd name="T11" fmla="*/ 46 h 51"/>
                  <a:gd name="T12" fmla="*/ 6 w 52"/>
                  <a:gd name="T13" fmla="*/ 26 h 51"/>
                  <a:gd name="T14" fmla="*/ 26 w 52"/>
                  <a:gd name="T15" fmla="*/ 5 h 51"/>
                  <a:gd name="T16" fmla="*/ 47 w 52"/>
                  <a:gd name="T17" fmla="*/ 25 h 51"/>
                  <a:gd name="T18" fmla="*/ 27 w 52"/>
                  <a:gd name="T19" fmla="*/ 46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1">
                    <a:moveTo>
                      <a:pt x="26" y="0"/>
                    </a:moveTo>
                    <a:cubicBezTo>
                      <a:pt x="11" y="0"/>
                      <a:pt x="0" y="12"/>
                      <a:pt x="1" y="26"/>
                    </a:cubicBezTo>
                    <a:cubicBezTo>
                      <a:pt x="1" y="40"/>
                      <a:pt x="13" y="51"/>
                      <a:pt x="27" y="51"/>
                    </a:cubicBezTo>
                    <a:cubicBezTo>
                      <a:pt x="41" y="51"/>
                      <a:pt x="52" y="39"/>
                      <a:pt x="52" y="25"/>
                    </a:cubicBezTo>
                    <a:cubicBezTo>
                      <a:pt x="51" y="11"/>
                      <a:pt x="40" y="0"/>
                      <a:pt x="26" y="0"/>
                    </a:cubicBezTo>
                    <a:close/>
                    <a:moveTo>
                      <a:pt x="27" y="46"/>
                    </a:moveTo>
                    <a:cubicBezTo>
                      <a:pt x="15" y="46"/>
                      <a:pt x="6" y="37"/>
                      <a:pt x="6" y="26"/>
                    </a:cubicBezTo>
                    <a:cubicBezTo>
                      <a:pt x="5" y="15"/>
                      <a:pt x="14" y="5"/>
                      <a:pt x="26" y="5"/>
                    </a:cubicBezTo>
                    <a:cubicBezTo>
                      <a:pt x="37" y="5"/>
                      <a:pt x="46" y="14"/>
                      <a:pt x="47" y="25"/>
                    </a:cubicBezTo>
                    <a:cubicBezTo>
                      <a:pt x="47" y="36"/>
                      <a:pt x="38" y="46"/>
                      <a:pt x="27" y="46"/>
                    </a:cubicBezTo>
                    <a:close/>
                  </a:path>
                </a:pathLst>
              </a:custGeom>
              <a:solidFill>
                <a:srgbClr val="39363A"/>
              </a:solidFill>
              <a:ln>
                <a:noFill/>
              </a:ln>
            </p:spPr>
            <p:txBody>
              <a:bodyPr anchor="ctr"/>
              <a:lstStyle/>
              <a:p>
                <a:pPr algn="ctr"/>
              </a:p>
            </p:txBody>
          </p:sp>
          <p:sp>
            <p:nvSpPr>
              <p:cNvPr id="120" name="任意多边形: 形状 119"/>
              <p:cNvSpPr/>
              <p:nvPr/>
            </p:nvSpPr>
            <p:spPr bwMode="auto">
              <a:xfrm>
                <a:off x="4683" y="3071"/>
                <a:ext cx="33" cy="67"/>
              </a:xfrm>
              <a:custGeom>
                <a:avLst/>
                <a:gdLst>
                  <a:gd name="T0" fmla="*/ 12 w 17"/>
                  <a:gd name="T1" fmla="*/ 15 h 34"/>
                  <a:gd name="T2" fmla="*/ 12 w 17"/>
                  <a:gd name="T3" fmla="*/ 8 h 34"/>
                  <a:gd name="T4" fmla="*/ 12 w 17"/>
                  <a:gd name="T5" fmla="*/ 8 h 34"/>
                  <a:gd name="T6" fmla="*/ 14 w 17"/>
                  <a:gd name="T7" fmla="*/ 8 h 34"/>
                  <a:gd name="T8" fmla="*/ 15 w 17"/>
                  <a:gd name="T9" fmla="*/ 8 h 34"/>
                  <a:gd name="T10" fmla="*/ 15 w 17"/>
                  <a:gd name="T11" fmla="*/ 7 h 34"/>
                  <a:gd name="T12" fmla="*/ 16 w 17"/>
                  <a:gd name="T13" fmla="*/ 5 h 34"/>
                  <a:gd name="T14" fmla="*/ 15 w 17"/>
                  <a:gd name="T15" fmla="*/ 4 h 34"/>
                  <a:gd name="T16" fmla="*/ 14 w 17"/>
                  <a:gd name="T17" fmla="*/ 4 h 34"/>
                  <a:gd name="T18" fmla="*/ 13 w 17"/>
                  <a:gd name="T19" fmla="*/ 4 h 34"/>
                  <a:gd name="T20" fmla="*/ 12 w 17"/>
                  <a:gd name="T21" fmla="*/ 4 h 34"/>
                  <a:gd name="T22" fmla="*/ 12 w 17"/>
                  <a:gd name="T23" fmla="*/ 1 h 34"/>
                  <a:gd name="T24" fmla="*/ 11 w 17"/>
                  <a:gd name="T25" fmla="*/ 0 h 34"/>
                  <a:gd name="T26" fmla="*/ 10 w 17"/>
                  <a:gd name="T27" fmla="*/ 1 h 34"/>
                  <a:gd name="T28" fmla="*/ 10 w 17"/>
                  <a:gd name="T29" fmla="*/ 4 h 34"/>
                  <a:gd name="T30" fmla="*/ 9 w 17"/>
                  <a:gd name="T31" fmla="*/ 4 h 34"/>
                  <a:gd name="T32" fmla="*/ 7 w 17"/>
                  <a:gd name="T33" fmla="*/ 4 h 34"/>
                  <a:gd name="T34" fmla="*/ 7 w 17"/>
                  <a:gd name="T35" fmla="*/ 1 h 34"/>
                  <a:gd name="T36" fmla="*/ 6 w 17"/>
                  <a:gd name="T37" fmla="*/ 0 h 34"/>
                  <a:gd name="T38" fmla="*/ 5 w 17"/>
                  <a:gd name="T39" fmla="*/ 1 h 34"/>
                  <a:gd name="T40" fmla="*/ 5 w 17"/>
                  <a:gd name="T41" fmla="*/ 5 h 34"/>
                  <a:gd name="T42" fmla="*/ 3 w 17"/>
                  <a:gd name="T43" fmla="*/ 6 h 34"/>
                  <a:gd name="T44" fmla="*/ 1 w 17"/>
                  <a:gd name="T45" fmla="*/ 8 h 34"/>
                  <a:gd name="T46" fmla="*/ 1 w 17"/>
                  <a:gd name="T47" fmla="*/ 10 h 34"/>
                  <a:gd name="T48" fmla="*/ 1 w 17"/>
                  <a:gd name="T49" fmla="*/ 13 h 34"/>
                  <a:gd name="T50" fmla="*/ 3 w 17"/>
                  <a:gd name="T51" fmla="*/ 15 h 34"/>
                  <a:gd name="T52" fmla="*/ 5 w 17"/>
                  <a:gd name="T53" fmla="*/ 17 h 34"/>
                  <a:gd name="T54" fmla="*/ 5 w 17"/>
                  <a:gd name="T55" fmla="*/ 17 h 34"/>
                  <a:gd name="T56" fmla="*/ 6 w 17"/>
                  <a:gd name="T57" fmla="*/ 25 h 34"/>
                  <a:gd name="T58" fmla="*/ 4 w 17"/>
                  <a:gd name="T59" fmla="*/ 24 h 34"/>
                  <a:gd name="T60" fmla="*/ 1 w 17"/>
                  <a:gd name="T61" fmla="*/ 24 h 34"/>
                  <a:gd name="T62" fmla="*/ 1 w 17"/>
                  <a:gd name="T63" fmla="*/ 24 h 34"/>
                  <a:gd name="T64" fmla="*/ 0 w 17"/>
                  <a:gd name="T65" fmla="*/ 25 h 34"/>
                  <a:gd name="T66" fmla="*/ 0 w 17"/>
                  <a:gd name="T67" fmla="*/ 27 h 34"/>
                  <a:gd name="T68" fmla="*/ 0 w 17"/>
                  <a:gd name="T69" fmla="*/ 28 h 34"/>
                  <a:gd name="T70" fmla="*/ 3 w 17"/>
                  <a:gd name="T71" fmla="*/ 28 h 34"/>
                  <a:gd name="T72" fmla="*/ 6 w 17"/>
                  <a:gd name="T73" fmla="*/ 29 h 34"/>
                  <a:gd name="T74" fmla="*/ 6 w 17"/>
                  <a:gd name="T75" fmla="*/ 33 h 34"/>
                  <a:gd name="T76" fmla="*/ 7 w 17"/>
                  <a:gd name="T77" fmla="*/ 34 h 34"/>
                  <a:gd name="T78" fmla="*/ 8 w 17"/>
                  <a:gd name="T79" fmla="*/ 33 h 34"/>
                  <a:gd name="T80" fmla="*/ 8 w 17"/>
                  <a:gd name="T81" fmla="*/ 29 h 34"/>
                  <a:gd name="T82" fmla="*/ 10 w 17"/>
                  <a:gd name="T83" fmla="*/ 29 h 34"/>
                  <a:gd name="T84" fmla="*/ 10 w 17"/>
                  <a:gd name="T85" fmla="*/ 33 h 34"/>
                  <a:gd name="T86" fmla="*/ 11 w 17"/>
                  <a:gd name="T87" fmla="*/ 34 h 34"/>
                  <a:gd name="T88" fmla="*/ 12 w 17"/>
                  <a:gd name="T89" fmla="*/ 33 h 34"/>
                  <a:gd name="T90" fmla="*/ 12 w 17"/>
                  <a:gd name="T91" fmla="*/ 28 h 34"/>
                  <a:gd name="T92" fmla="*/ 14 w 17"/>
                  <a:gd name="T93" fmla="*/ 27 h 34"/>
                  <a:gd name="T94" fmla="*/ 16 w 17"/>
                  <a:gd name="T95" fmla="*/ 25 h 34"/>
                  <a:gd name="T96" fmla="*/ 17 w 17"/>
                  <a:gd name="T97" fmla="*/ 22 h 34"/>
                  <a:gd name="T98" fmla="*/ 15 w 17"/>
                  <a:gd name="T99" fmla="*/ 17 h 34"/>
                  <a:gd name="T100" fmla="*/ 12 w 17"/>
                  <a:gd name="T101" fmla="*/ 15 h 34"/>
                  <a:gd name="T102" fmla="*/ 10 w 17"/>
                  <a:gd name="T103" fmla="*/ 24 h 34"/>
                  <a:gd name="T104" fmla="*/ 8 w 17"/>
                  <a:gd name="T105" fmla="*/ 25 h 34"/>
                  <a:gd name="T106" fmla="*/ 8 w 17"/>
                  <a:gd name="T107" fmla="*/ 18 h 34"/>
                  <a:gd name="T108" fmla="*/ 10 w 17"/>
                  <a:gd name="T109" fmla="*/ 19 h 34"/>
                  <a:gd name="T110" fmla="*/ 10 w 17"/>
                  <a:gd name="T111" fmla="*/ 24 h 34"/>
                  <a:gd name="T112" fmla="*/ 10 w 17"/>
                  <a:gd name="T113" fmla="*/ 14 h 34"/>
                  <a:gd name="T114" fmla="*/ 8 w 17"/>
                  <a:gd name="T115" fmla="*/ 13 h 34"/>
                  <a:gd name="T116" fmla="*/ 7 w 17"/>
                  <a:gd name="T117" fmla="*/ 8 h 34"/>
                  <a:gd name="T118" fmla="*/ 10 w 17"/>
                  <a:gd name="T119" fmla="*/ 8 h 34"/>
                  <a:gd name="T120" fmla="*/ 10 w 17"/>
                  <a:gd name="T121"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 h="34">
                    <a:moveTo>
                      <a:pt x="12" y="15"/>
                    </a:moveTo>
                    <a:cubicBezTo>
                      <a:pt x="12" y="8"/>
                      <a:pt x="12" y="8"/>
                      <a:pt x="12" y="8"/>
                    </a:cubicBezTo>
                    <a:cubicBezTo>
                      <a:pt x="12" y="8"/>
                      <a:pt x="12" y="8"/>
                      <a:pt x="12" y="8"/>
                    </a:cubicBezTo>
                    <a:cubicBezTo>
                      <a:pt x="13" y="8"/>
                      <a:pt x="14" y="8"/>
                      <a:pt x="14" y="8"/>
                    </a:cubicBezTo>
                    <a:cubicBezTo>
                      <a:pt x="15" y="8"/>
                      <a:pt x="15" y="8"/>
                      <a:pt x="15" y="8"/>
                    </a:cubicBezTo>
                    <a:cubicBezTo>
                      <a:pt x="15" y="7"/>
                      <a:pt x="15" y="7"/>
                      <a:pt x="15" y="7"/>
                    </a:cubicBezTo>
                    <a:cubicBezTo>
                      <a:pt x="16" y="6"/>
                      <a:pt x="16" y="6"/>
                      <a:pt x="16" y="5"/>
                    </a:cubicBezTo>
                    <a:cubicBezTo>
                      <a:pt x="16" y="5"/>
                      <a:pt x="15" y="5"/>
                      <a:pt x="15" y="4"/>
                    </a:cubicBezTo>
                    <a:cubicBezTo>
                      <a:pt x="15" y="4"/>
                      <a:pt x="15" y="4"/>
                      <a:pt x="14" y="4"/>
                    </a:cubicBezTo>
                    <a:cubicBezTo>
                      <a:pt x="14" y="4"/>
                      <a:pt x="14" y="4"/>
                      <a:pt x="13" y="4"/>
                    </a:cubicBezTo>
                    <a:cubicBezTo>
                      <a:pt x="13" y="4"/>
                      <a:pt x="12" y="4"/>
                      <a:pt x="12" y="4"/>
                    </a:cubicBezTo>
                    <a:cubicBezTo>
                      <a:pt x="12" y="1"/>
                      <a:pt x="12" y="1"/>
                      <a:pt x="12" y="1"/>
                    </a:cubicBezTo>
                    <a:cubicBezTo>
                      <a:pt x="12" y="0"/>
                      <a:pt x="11" y="0"/>
                      <a:pt x="11" y="0"/>
                    </a:cubicBezTo>
                    <a:cubicBezTo>
                      <a:pt x="10" y="0"/>
                      <a:pt x="10" y="0"/>
                      <a:pt x="10" y="1"/>
                    </a:cubicBezTo>
                    <a:cubicBezTo>
                      <a:pt x="10" y="4"/>
                      <a:pt x="10" y="4"/>
                      <a:pt x="10" y="4"/>
                    </a:cubicBezTo>
                    <a:cubicBezTo>
                      <a:pt x="9" y="4"/>
                      <a:pt x="9" y="4"/>
                      <a:pt x="9" y="4"/>
                    </a:cubicBezTo>
                    <a:cubicBezTo>
                      <a:pt x="9" y="4"/>
                      <a:pt x="8" y="4"/>
                      <a:pt x="7" y="4"/>
                    </a:cubicBezTo>
                    <a:cubicBezTo>
                      <a:pt x="7" y="1"/>
                      <a:pt x="7" y="1"/>
                      <a:pt x="7" y="1"/>
                    </a:cubicBezTo>
                    <a:cubicBezTo>
                      <a:pt x="7" y="0"/>
                      <a:pt x="7" y="0"/>
                      <a:pt x="6" y="0"/>
                    </a:cubicBezTo>
                    <a:cubicBezTo>
                      <a:pt x="6" y="0"/>
                      <a:pt x="5" y="0"/>
                      <a:pt x="5" y="1"/>
                    </a:cubicBezTo>
                    <a:cubicBezTo>
                      <a:pt x="5" y="5"/>
                      <a:pt x="5" y="5"/>
                      <a:pt x="5" y="5"/>
                    </a:cubicBezTo>
                    <a:cubicBezTo>
                      <a:pt x="4" y="5"/>
                      <a:pt x="3" y="5"/>
                      <a:pt x="3" y="6"/>
                    </a:cubicBezTo>
                    <a:cubicBezTo>
                      <a:pt x="2" y="6"/>
                      <a:pt x="1" y="7"/>
                      <a:pt x="1" y="8"/>
                    </a:cubicBezTo>
                    <a:cubicBezTo>
                      <a:pt x="1" y="9"/>
                      <a:pt x="1" y="10"/>
                      <a:pt x="1" y="10"/>
                    </a:cubicBezTo>
                    <a:cubicBezTo>
                      <a:pt x="1" y="12"/>
                      <a:pt x="1" y="12"/>
                      <a:pt x="1" y="13"/>
                    </a:cubicBezTo>
                    <a:cubicBezTo>
                      <a:pt x="2" y="14"/>
                      <a:pt x="2" y="15"/>
                      <a:pt x="3" y="15"/>
                    </a:cubicBezTo>
                    <a:cubicBezTo>
                      <a:pt x="3" y="16"/>
                      <a:pt x="4" y="16"/>
                      <a:pt x="5" y="17"/>
                    </a:cubicBezTo>
                    <a:cubicBezTo>
                      <a:pt x="5" y="17"/>
                      <a:pt x="5" y="17"/>
                      <a:pt x="5" y="17"/>
                    </a:cubicBezTo>
                    <a:cubicBezTo>
                      <a:pt x="6" y="25"/>
                      <a:pt x="6" y="25"/>
                      <a:pt x="6" y="25"/>
                    </a:cubicBezTo>
                    <a:cubicBezTo>
                      <a:pt x="5" y="25"/>
                      <a:pt x="4" y="25"/>
                      <a:pt x="4" y="24"/>
                    </a:cubicBezTo>
                    <a:cubicBezTo>
                      <a:pt x="3" y="24"/>
                      <a:pt x="2" y="24"/>
                      <a:pt x="1" y="24"/>
                    </a:cubicBezTo>
                    <a:cubicBezTo>
                      <a:pt x="1" y="24"/>
                      <a:pt x="1" y="24"/>
                      <a:pt x="1" y="24"/>
                    </a:cubicBezTo>
                    <a:cubicBezTo>
                      <a:pt x="1" y="25"/>
                      <a:pt x="0" y="25"/>
                      <a:pt x="0" y="25"/>
                    </a:cubicBezTo>
                    <a:cubicBezTo>
                      <a:pt x="0" y="26"/>
                      <a:pt x="0" y="26"/>
                      <a:pt x="0" y="27"/>
                    </a:cubicBezTo>
                    <a:cubicBezTo>
                      <a:pt x="0" y="27"/>
                      <a:pt x="0" y="27"/>
                      <a:pt x="0" y="28"/>
                    </a:cubicBezTo>
                    <a:cubicBezTo>
                      <a:pt x="1" y="28"/>
                      <a:pt x="2" y="28"/>
                      <a:pt x="3" y="28"/>
                    </a:cubicBezTo>
                    <a:cubicBezTo>
                      <a:pt x="4" y="29"/>
                      <a:pt x="5" y="29"/>
                      <a:pt x="6" y="29"/>
                    </a:cubicBezTo>
                    <a:cubicBezTo>
                      <a:pt x="6" y="33"/>
                      <a:pt x="6" y="33"/>
                      <a:pt x="6" y="33"/>
                    </a:cubicBezTo>
                    <a:cubicBezTo>
                      <a:pt x="6" y="33"/>
                      <a:pt x="6" y="34"/>
                      <a:pt x="7" y="34"/>
                    </a:cubicBezTo>
                    <a:cubicBezTo>
                      <a:pt x="8" y="34"/>
                      <a:pt x="8" y="33"/>
                      <a:pt x="8" y="33"/>
                    </a:cubicBezTo>
                    <a:cubicBezTo>
                      <a:pt x="8" y="29"/>
                      <a:pt x="8" y="29"/>
                      <a:pt x="8" y="29"/>
                    </a:cubicBezTo>
                    <a:cubicBezTo>
                      <a:pt x="9" y="29"/>
                      <a:pt x="9" y="29"/>
                      <a:pt x="10" y="29"/>
                    </a:cubicBezTo>
                    <a:cubicBezTo>
                      <a:pt x="10" y="33"/>
                      <a:pt x="10" y="33"/>
                      <a:pt x="10" y="33"/>
                    </a:cubicBezTo>
                    <a:cubicBezTo>
                      <a:pt x="10" y="33"/>
                      <a:pt x="11" y="34"/>
                      <a:pt x="11" y="34"/>
                    </a:cubicBezTo>
                    <a:cubicBezTo>
                      <a:pt x="12" y="34"/>
                      <a:pt x="12" y="33"/>
                      <a:pt x="12" y="33"/>
                    </a:cubicBezTo>
                    <a:cubicBezTo>
                      <a:pt x="12" y="28"/>
                      <a:pt x="12" y="28"/>
                      <a:pt x="12" y="28"/>
                    </a:cubicBezTo>
                    <a:cubicBezTo>
                      <a:pt x="13" y="28"/>
                      <a:pt x="14" y="28"/>
                      <a:pt x="14" y="27"/>
                    </a:cubicBezTo>
                    <a:cubicBezTo>
                      <a:pt x="15" y="27"/>
                      <a:pt x="16" y="26"/>
                      <a:pt x="16" y="25"/>
                    </a:cubicBezTo>
                    <a:cubicBezTo>
                      <a:pt x="17" y="24"/>
                      <a:pt x="17" y="23"/>
                      <a:pt x="17" y="22"/>
                    </a:cubicBezTo>
                    <a:cubicBezTo>
                      <a:pt x="17" y="20"/>
                      <a:pt x="16" y="18"/>
                      <a:pt x="15" y="17"/>
                    </a:cubicBezTo>
                    <a:cubicBezTo>
                      <a:pt x="14" y="16"/>
                      <a:pt x="13" y="15"/>
                      <a:pt x="12" y="15"/>
                    </a:cubicBezTo>
                    <a:close/>
                    <a:moveTo>
                      <a:pt x="10" y="24"/>
                    </a:moveTo>
                    <a:cubicBezTo>
                      <a:pt x="9" y="24"/>
                      <a:pt x="9" y="25"/>
                      <a:pt x="8" y="25"/>
                    </a:cubicBezTo>
                    <a:cubicBezTo>
                      <a:pt x="8" y="18"/>
                      <a:pt x="8" y="18"/>
                      <a:pt x="8" y="18"/>
                    </a:cubicBezTo>
                    <a:cubicBezTo>
                      <a:pt x="9" y="18"/>
                      <a:pt x="9" y="19"/>
                      <a:pt x="10" y="19"/>
                    </a:cubicBezTo>
                    <a:lnTo>
                      <a:pt x="10" y="24"/>
                    </a:lnTo>
                    <a:close/>
                    <a:moveTo>
                      <a:pt x="10" y="14"/>
                    </a:moveTo>
                    <a:cubicBezTo>
                      <a:pt x="9" y="14"/>
                      <a:pt x="8" y="13"/>
                      <a:pt x="8" y="13"/>
                    </a:cubicBezTo>
                    <a:cubicBezTo>
                      <a:pt x="7" y="8"/>
                      <a:pt x="7" y="8"/>
                      <a:pt x="7" y="8"/>
                    </a:cubicBezTo>
                    <a:cubicBezTo>
                      <a:pt x="8" y="8"/>
                      <a:pt x="9" y="8"/>
                      <a:pt x="10" y="8"/>
                    </a:cubicBezTo>
                    <a:lnTo>
                      <a:pt x="10" y="14"/>
                    </a:lnTo>
                    <a:close/>
                  </a:path>
                </a:pathLst>
              </a:custGeom>
              <a:solidFill>
                <a:srgbClr val="39363A"/>
              </a:solidFill>
              <a:ln>
                <a:noFill/>
              </a:ln>
            </p:spPr>
            <p:txBody>
              <a:bodyPr anchor="ctr"/>
              <a:lstStyle/>
              <a:p>
                <a:pPr algn="ctr"/>
              </a:p>
            </p:txBody>
          </p:sp>
          <p:sp>
            <p:nvSpPr>
              <p:cNvPr id="121" name="任意多边形: 形状 120"/>
              <p:cNvSpPr/>
              <p:nvPr/>
            </p:nvSpPr>
            <p:spPr bwMode="auto">
              <a:xfrm>
                <a:off x="4288" y="408"/>
                <a:ext cx="51" cy="51"/>
              </a:xfrm>
              <a:custGeom>
                <a:avLst/>
                <a:gdLst>
                  <a:gd name="T0" fmla="*/ 25 w 26"/>
                  <a:gd name="T1" fmla="*/ 15 h 26"/>
                  <a:gd name="T2" fmla="*/ 23 w 26"/>
                  <a:gd name="T3" fmla="*/ 14 h 26"/>
                  <a:gd name="T4" fmla="*/ 23 w 26"/>
                  <a:gd name="T5" fmla="*/ 12 h 26"/>
                  <a:gd name="T6" fmla="*/ 25 w 26"/>
                  <a:gd name="T7" fmla="*/ 11 h 26"/>
                  <a:gd name="T8" fmla="*/ 26 w 26"/>
                  <a:gd name="T9" fmla="*/ 9 h 26"/>
                  <a:gd name="T10" fmla="*/ 25 w 26"/>
                  <a:gd name="T11" fmla="*/ 7 h 26"/>
                  <a:gd name="T12" fmla="*/ 22 w 26"/>
                  <a:gd name="T13" fmla="*/ 6 h 26"/>
                  <a:gd name="T14" fmla="*/ 21 w 26"/>
                  <a:gd name="T15" fmla="*/ 7 h 26"/>
                  <a:gd name="T16" fmla="*/ 19 w 26"/>
                  <a:gd name="T17" fmla="*/ 6 h 26"/>
                  <a:gd name="T18" fmla="*/ 20 w 26"/>
                  <a:gd name="T19" fmla="*/ 4 h 26"/>
                  <a:gd name="T20" fmla="*/ 19 w 26"/>
                  <a:gd name="T21" fmla="*/ 2 h 26"/>
                  <a:gd name="T22" fmla="*/ 17 w 26"/>
                  <a:gd name="T23" fmla="*/ 1 h 26"/>
                  <a:gd name="T24" fmla="*/ 15 w 26"/>
                  <a:gd name="T25" fmla="*/ 2 h 26"/>
                  <a:gd name="T26" fmla="*/ 14 w 26"/>
                  <a:gd name="T27" fmla="*/ 4 h 26"/>
                  <a:gd name="T28" fmla="*/ 12 w 26"/>
                  <a:gd name="T29" fmla="*/ 4 h 26"/>
                  <a:gd name="T30" fmla="*/ 11 w 26"/>
                  <a:gd name="T31" fmla="*/ 2 h 26"/>
                  <a:gd name="T32" fmla="*/ 9 w 26"/>
                  <a:gd name="T33" fmla="*/ 1 h 26"/>
                  <a:gd name="T34" fmla="*/ 7 w 26"/>
                  <a:gd name="T35" fmla="*/ 2 h 26"/>
                  <a:gd name="T36" fmla="*/ 6 w 26"/>
                  <a:gd name="T37" fmla="*/ 4 h 26"/>
                  <a:gd name="T38" fmla="*/ 7 w 26"/>
                  <a:gd name="T39" fmla="*/ 6 h 26"/>
                  <a:gd name="T40" fmla="*/ 5 w 26"/>
                  <a:gd name="T41" fmla="*/ 7 h 26"/>
                  <a:gd name="T42" fmla="*/ 4 w 26"/>
                  <a:gd name="T43" fmla="*/ 7 h 26"/>
                  <a:gd name="T44" fmla="*/ 1 w 26"/>
                  <a:gd name="T45" fmla="*/ 8 h 26"/>
                  <a:gd name="T46" fmla="*/ 1 w 26"/>
                  <a:gd name="T47" fmla="*/ 9 h 26"/>
                  <a:gd name="T48" fmla="*/ 2 w 26"/>
                  <a:gd name="T49" fmla="*/ 12 h 26"/>
                  <a:gd name="T50" fmla="*/ 3 w 26"/>
                  <a:gd name="T51" fmla="*/ 12 h 26"/>
                  <a:gd name="T52" fmla="*/ 3 w 26"/>
                  <a:gd name="T53" fmla="*/ 15 h 26"/>
                  <a:gd name="T54" fmla="*/ 2 w 26"/>
                  <a:gd name="T55" fmla="*/ 15 h 26"/>
                  <a:gd name="T56" fmla="*/ 1 w 26"/>
                  <a:gd name="T57" fmla="*/ 18 h 26"/>
                  <a:gd name="T58" fmla="*/ 2 w 26"/>
                  <a:gd name="T59" fmla="*/ 19 h 26"/>
                  <a:gd name="T60" fmla="*/ 4 w 26"/>
                  <a:gd name="T61" fmla="*/ 20 h 26"/>
                  <a:gd name="T62" fmla="*/ 5 w 26"/>
                  <a:gd name="T63" fmla="*/ 20 h 26"/>
                  <a:gd name="T64" fmla="*/ 7 w 26"/>
                  <a:gd name="T65" fmla="*/ 21 h 26"/>
                  <a:gd name="T66" fmla="*/ 6 w 26"/>
                  <a:gd name="T67" fmla="*/ 23 h 26"/>
                  <a:gd name="T68" fmla="*/ 7 w 26"/>
                  <a:gd name="T69" fmla="*/ 25 h 26"/>
                  <a:gd name="T70" fmla="*/ 9 w 26"/>
                  <a:gd name="T71" fmla="*/ 26 h 26"/>
                  <a:gd name="T72" fmla="*/ 12 w 26"/>
                  <a:gd name="T73" fmla="*/ 25 h 26"/>
                  <a:gd name="T74" fmla="*/ 12 w 26"/>
                  <a:gd name="T75" fmla="*/ 23 h 26"/>
                  <a:gd name="T76" fmla="*/ 14 w 26"/>
                  <a:gd name="T77" fmla="*/ 23 h 26"/>
                  <a:gd name="T78" fmla="*/ 15 w 26"/>
                  <a:gd name="T79" fmla="*/ 25 h 26"/>
                  <a:gd name="T80" fmla="*/ 17 w 26"/>
                  <a:gd name="T81" fmla="*/ 26 h 26"/>
                  <a:gd name="T82" fmla="*/ 19 w 26"/>
                  <a:gd name="T83" fmla="*/ 25 h 26"/>
                  <a:gd name="T84" fmla="*/ 20 w 26"/>
                  <a:gd name="T85" fmla="*/ 22 h 26"/>
                  <a:gd name="T86" fmla="*/ 20 w 26"/>
                  <a:gd name="T87" fmla="*/ 21 h 26"/>
                  <a:gd name="T88" fmla="*/ 21 w 26"/>
                  <a:gd name="T89" fmla="*/ 19 h 26"/>
                  <a:gd name="T90" fmla="*/ 23 w 26"/>
                  <a:gd name="T91" fmla="*/ 20 h 26"/>
                  <a:gd name="T92" fmla="*/ 25 w 26"/>
                  <a:gd name="T93" fmla="*/ 19 h 26"/>
                  <a:gd name="T94" fmla="*/ 26 w 26"/>
                  <a:gd name="T95" fmla="*/ 17 h 26"/>
                  <a:gd name="T96" fmla="*/ 25 w 26"/>
                  <a:gd name="T97" fmla="*/ 15 h 26"/>
                  <a:gd name="T98" fmla="*/ 15 w 26"/>
                  <a:gd name="T99" fmla="*/ 18 h 26"/>
                  <a:gd name="T100" fmla="*/ 8 w 26"/>
                  <a:gd name="T101" fmla="*/ 15 h 26"/>
                  <a:gd name="T102" fmla="*/ 11 w 26"/>
                  <a:gd name="T103" fmla="*/ 9 h 26"/>
                  <a:gd name="T104" fmla="*/ 17 w 26"/>
                  <a:gd name="T105" fmla="*/ 11 h 26"/>
                  <a:gd name="T106" fmla="*/ 15 w 26"/>
                  <a:gd name="T107"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 h="26">
                    <a:moveTo>
                      <a:pt x="25" y="15"/>
                    </a:moveTo>
                    <a:cubicBezTo>
                      <a:pt x="23" y="14"/>
                      <a:pt x="23" y="14"/>
                      <a:pt x="23" y="14"/>
                    </a:cubicBezTo>
                    <a:cubicBezTo>
                      <a:pt x="23" y="13"/>
                      <a:pt x="23" y="13"/>
                      <a:pt x="23" y="12"/>
                    </a:cubicBezTo>
                    <a:cubicBezTo>
                      <a:pt x="25" y="11"/>
                      <a:pt x="25" y="11"/>
                      <a:pt x="25" y="11"/>
                    </a:cubicBezTo>
                    <a:cubicBezTo>
                      <a:pt x="26" y="11"/>
                      <a:pt x="26" y="10"/>
                      <a:pt x="26" y="9"/>
                    </a:cubicBezTo>
                    <a:cubicBezTo>
                      <a:pt x="25" y="7"/>
                      <a:pt x="25" y="7"/>
                      <a:pt x="25" y="7"/>
                    </a:cubicBezTo>
                    <a:cubicBezTo>
                      <a:pt x="24" y="6"/>
                      <a:pt x="23" y="6"/>
                      <a:pt x="22" y="6"/>
                    </a:cubicBezTo>
                    <a:cubicBezTo>
                      <a:pt x="21" y="7"/>
                      <a:pt x="21" y="7"/>
                      <a:pt x="21" y="7"/>
                    </a:cubicBezTo>
                    <a:cubicBezTo>
                      <a:pt x="20" y="6"/>
                      <a:pt x="20" y="6"/>
                      <a:pt x="19" y="6"/>
                    </a:cubicBezTo>
                    <a:cubicBezTo>
                      <a:pt x="20" y="4"/>
                      <a:pt x="20" y="4"/>
                      <a:pt x="20" y="4"/>
                    </a:cubicBezTo>
                    <a:cubicBezTo>
                      <a:pt x="20" y="3"/>
                      <a:pt x="20" y="2"/>
                      <a:pt x="19" y="2"/>
                    </a:cubicBezTo>
                    <a:cubicBezTo>
                      <a:pt x="17" y="1"/>
                      <a:pt x="17" y="1"/>
                      <a:pt x="17" y="1"/>
                    </a:cubicBezTo>
                    <a:cubicBezTo>
                      <a:pt x="16" y="0"/>
                      <a:pt x="15" y="1"/>
                      <a:pt x="15" y="2"/>
                    </a:cubicBezTo>
                    <a:cubicBezTo>
                      <a:pt x="14" y="4"/>
                      <a:pt x="14" y="4"/>
                      <a:pt x="14" y="4"/>
                    </a:cubicBezTo>
                    <a:cubicBezTo>
                      <a:pt x="13" y="3"/>
                      <a:pt x="13" y="3"/>
                      <a:pt x="12" y="4"/>
                    </a:cubicBezTo>
                    <a:cubicBezTo>
                      <a:pt x="11" y="2"/>
                      <a:pt x="11" y="2"/>
                      <a:pt x="11" y="2"/>
                    </a:cubicBezTo>
                    <a:cubicBezTo>
                      <a:pt x="11" y="1"/>
                      <a:pt x="10" y="1"/>
                      <a:pt x="9" y="1"/>
                    </a:cubicBezTo>
                    <a:cubicBezTo>
                      <a:pt x="7" y="2"/>
                      <a:pt x="7" y="2"/>
                      <a:pt x="7" y="2"/>
                    </a:cubicBezTo>
                    <a:cubicBezTo>
                      <a:pt x="6" y="2"/>
                      <a:pt x="6" y="3"/>
                      <a:pt x="6" y="4"/>
                    </a:cubicBezTo>
                    <a:cubicBezTo>
                      <a:pt x="7" y="6"/>
                      <a:pt x="7" y="6"/>
                      <a:pt x="7" y="6"/>
                    </a:cubicBezTo>
                    <a:cubicBezTo>
                      <a:pt x="6" y="6"/>
                      <a:pt x="6" y="7"/>
                      <a:pt x="5" y="7"/>
                    </a:cubicBezTo>
                    <a:cubicBezTo>
                      <a:pt x="4" y="7"/>
                      <a:pt x="4" y="7"/>
                      <a:pt x="4" y="7"/>
                    </a:cubicBezTo>
                    <a:cubicBezTo>
                      <a:pt x="3" y="6"/>
                      <a:pt x="2" y="7"/>
                      <a:pt x="1" y="8"/>
                    </a:cubicBezTo>
                    <a:cubicBezTo>
                      <a:pt x="1" y="9"/>
                      <a:pt x="1" y="9"/>
                      <a:pt x="1" y="9"/>
                    </a:cubicBezTo>
                    <a:cubicBezTo>
                      <a:pt x="0" y="10"/>
                      <a:pt x="1" y="11"/>
                      <a:pt x="2" y="12"/>
                    </a:cubicBezTo>
                    <a:cubicBezTo>
                      <a:pt x="3" y="12"/>
                      <a:pt x="3" y="12"/>
                      <a:pt x="3" y="12"/>
                    </a:cubicBezTo>
                    <a:cubicBezTo>
                      <a:pt x="3" y="13"/>
                      <a:pt x="3" y="14"/>
                      <a:pt x="3" y="15"/>
                    </a:cubicBezTo>
                    <a:cubicBezTo>
                      <a:pt x="2" y="15"/>
                      <a:pt x="2" y="15"/>
                      <a:pt x="2" y="15"/>
                    </a:cubicBezTo>
                    <a:cubicBezTo>
                      <a:pt x="1" y="16"/>
                      <a:pt x="0" y="17"/>
                      <a:pt x="1" y="18"/>
                    </a:cubicBezTo>
                    <a:cubicBezTo>
                      <a:pt x="2" y="19"/>
                      <a:pt x="2" y="19"/>
                      <a:pt x="2" y="19"/>
                    </a:cubicBezTo>
                    <a:cubicBezTo>
                      <a:pt x="2" y="20"/>
                      <a:pt x="3" y="21"/>
                      <a:pt x="4" y="20"/>
                    </a:cubicBezTo>
                    <a:cubicBezTo>
                      <a:pt x="5" y="20"/>
                      <a:pt x="5" y="20"/>
                      <a:pt x="5" y="20"/>
                    </a:cubicBezTo>
                    <a:cubicBezTo>
                      <a:pt x="6" y="20"/>
                      <a:pt x="6" y="21"/>
                      <a:pt x="7" y="21"/>
                    </a:cubicBezTo>
                    <a:cubicBezTo>
                      <a:pt x="6" y="23"/>
                      <a:pt x="6" y="23"/>
                      <a:pt x="6" y="23"/>
                    </a:cubicBezTo>
                    <a:cubicBezTo>
                      <a:pt x="6" y="24"/>
                      <a:pt x="7" y="25"/>
                      <a:pt x="7" y="25"/>
                    </a:cubicBezTo>
                    <a:cubicBezTo>
                      <a:pt x="9" y="26"/>
                      <a:pt x="9" y="26"/>
                      <a:pt x="9" y="26"/>
                    </a:cubicBezTo>
                    <a:cubicBezTo>
                      <a:pt x="10" y="26"/>
                      <a:pt x="11" y="26"/>
                      <a:pt x="12" y="25"/>
                    </a:cubicBezTo>
                    <a:cubicBezTo>
                      <a:pt x="12" y="23"/>
                      <a:pt x="12" y="23"/>
                      <a:pt x="12" y="23"/>
                    </a:cubicBezTo>
                    <a:cubicBezTo>
                      <a:pt x="13" y="23"/>
                      <a:pt x="14" y="23"/>
                      <a:pt x="14" y="23"/>
                    </a:cubicBezTo>
                    <a:cubicBezTo>
                      <a:pt x="15" y="25"/>
                      <a:pt x="15" y="25"/>
                      <a:pt x="15" y="25"/>
                    </a:cubicBezTo>
                    <a:cubicBezTo>
                      <a:pt x="15" y="26"/>
                      <a:pt x="17" y="26"/>
                      <a:pt x="17" y="26"/>
                    </a:cubicBezTo>
                    <a:cubicBezTo>
                      <a:pt x="19" y="25"/>
                      <a:pt x="19" y="25"/>
                      <a:pt x="19" y="25"/>
                    </a:cubicBezTo>
                    <a:cubicBezTo>
                      <a:pt x="20" y="24"/>
                      <a:pt x="21" y="23"/>
                      <a:pt x="20" y="22"/>
                    </a:cubicBezTo>
                    <a:cubicBezTo>
                      <a:pt x="20" y="21"/>
                      <a:pt x="20" y="21"/>
                      <a:pt x="20" y="21"/>
                    </a:cubicBezTo>
                    <a:cubicBezTo>
                      <a:pt x="20" y="20"/>
                      <a:pt x="20" y="20"/>
                      <a:pt x="21" y="19"/>
                    </a:cubicBezTo>
                    <a:cubicBezTo>
                      <a:pt x="23" y="20"/>
                      <a:pt x="23" y="20"/>
                      <a:pt x="23" y="20"/>
                    </a:cubicBezTo>
                    <a:cubicBezTo>
                      <a:pt x="23" y="20"/>
                      <a:pt x="25" y="20"/>
                      <a:pt x="25" y="19"/>
                    </a:cubicBezTo>
                    <a:cubicBezTo>
                      <a:pt x="26" y="17"/>
                      <a:pt x="26" y="17"/>
                      <a:pt x="26" y="17"/>
                    </a:cubicBezTo>
                    <a:cubicBezTo>
                      <a:pt x="26" y="16"/>
                      <a:pt x="26" y="15"/>
                      <a:pt x="25" y="15"/>
                    </a:cubicBezTo>
                    <a:close/>
                    <a:moveTo>
                      <a:pt x="15" y="18"/>
                    </a:moveTo>
                    <a:cubicBezTo>
                      <a:pt x="12" y="19"/>
                      <a:pt x="10" y="18"/>
                      <a:pt x="8" y="15"/>
                    </a:cubicBezTo>
                    <a:cubicBezTo>
                      <a:pt x="7" y="13"/>
                      <a:pt x="9" y="10"/>
                      <a:pt x="11" y="9"/>
                    </a:cubicBezTo>
                    <a:cubicBezTo>
                      <a:pt x="13" y="8"/>
                      <a:pt x="16" y="9"/>
                      <a:pt x="17" y="11"/>
                    </a:cubicBezTo>
                    <a:cubicBezTo>
                      <a:pt x="19" y="14"/>
                      <a:pt x="17" y="17"/>
                      <a:pt x="15" y="18"/>
                    </a:cubicBezTo>
                    <a:close/>
                  </a:path>
                </a:pathLst>
              </a:custGeom>
              <a:solidFill>
                <a:srgbClr val="39363A"/>
              </a:solidFill>
              <a:ln>
                <a:noFill/>
              </a:ln>
            </p:spPr>
            <p:txBody>
              <a:bodyPr anchor="ctr"/>
              <a:lstStyle/>
              <a:p>
                <a:pPr algn="ctr"/>
              </a:p>
            </p:txBody>
          </p:sp>
          <p:sp>
            <p:nvSpPr>
              <p:cNvPr id="122" name="任意多边形: 形状 121"/>
              <p:cNvSpPr/>
              <p:nvPr/>
            </p:nvSpPr>
            <p:spPr bwMode="auto">
              <a:xfrm>
                <a:off x="4231" y="570"/>
                <a:ext cx="109" cy="110"/>
              </a:xfrm>
              <a:custGeom>
                <a:avLst/>
                <a:gdLst>
                  <a:gd name="T0" fmla="*/ 53 w 56"/>
                  <a:gd name="T1" fmla="*/ 31 h 56"/>
                  <a:gd name="T2" fmla="*/ 49 w 56"/>
                  <a:gd name="T3" fmla="*/ 30 h 56"/>
                  <a:gd name="T4" fmla="*/ 49 w 56"/>
                  <a:gd name="T5" fmla="*/ 26 h 56"/>
                  <a:gd name="T6" fmla="*/ 52 w 56"/>
                  <a:gd name="T7" fmla="*/ 24 h 56"/>
                  <a:gd name="T8" fmla="*/ 54 w 56"/>
                  <a:gd name="T9" fmla="*/ 19 h 56"/>
                  <a:gd name="T10" fmla="*/ 53 w 56"/>
                  <a:gd name="T11" fmla="*/ 15 h 56"/>
                  <a:gd name="T12" fmla="*/ 47 w 56"/>
                  <a:gd name="T13" fmla="*/ 13 h 56"/>
                  <a:gd name="T14" fmla="*/ 44 w 56"/>
                  <a:gd name="T15" fmla="*/ 14 h 56"/>
                  <a:gd name="T16" fmla="*/ 41 w 56"/>
                  <a:gd name="T17" fmla="*/ 12 h 56"/>
                  <a:gd name="T18" fmla="*/ 42 w 56"/>
                  <a:gd name="T19" fmla="*/ 8 h 56"/>
                  <a:gd name="T20" fmla="*/ 40 w 56"/>
                  <a:gd name="T21" fmla="*/ 3 h 56"/>
                  <a:gd name="T22" fmla="*/ 36 w 56"/>
                  <a:gd name="T23" fmla="*/ 1 h 56"/>
                  <a:gd name="T24" fmla="*/ 31 w 56"/>
                  <a:gd name="T25" fmla="*/ 3 h 56"/>
                  <a:gd name="T26" fmla="*/ 29 w 56"/>
                  <a:gd name="T27" fmla="*/ 7 h 56"/>
                  <a:gd name="T28" fmla="*/ 25 w 56"/>
                  <a:gd name="T29" fmla="*/ 7 h 56"/>
                  <a:gd name="T30" fmla="*/ 24 w 56"/>
                  <a:gd name="T31" fmla="*/ 3 h 56"/>
                  <a:gd name="T32" fmla="*/ 18 w 56"/>
                  <a:gd name="T33" fmla="*/ 1 h 56"/>
                  <a:gd name="T34" fmla="*/ 14 w 56"/>
                  <a:gd name="T35" fmla="*/ 3 h 56"/>
                  <a:gd name="T36" fmla="*/ 12 w 56"/>
                  <a:gd name="T37" fmla="*/ 8 h 56"/>
                  <a:gd name="T38" fmla="*/ 14 w 56"/>
                  <a:gd name="T39" fmla="*/ 12 h 56"/>
                  <a:gd name="T40" fmla="*/ 11 w 56"/>
                  <a:gd name="T41" fmla="*/ 15 h 56"/>
                  <a:gd name="T42" fmla="*/ 7 w 56"/>
                  <a:gd name="T43" fmla="*/ 14 h 56"/>
                  <a:gd name="T44" fmla="*/ 2 w 56"/>
                  <a:gd name="T45" fmla="*/ 16 h 56"/>
                  <a:gd name="T46" fmla="*/ 0 w 56"/>
                  <a:gd name="T47" fmla="*/ 20 h 56"/>
                  <a:gd name="T48" fmla="*/ 3 w 56"/>
                  <a:gd name="T49" fmla="*/ 25 h 56"/>
                  <a:gd name="T50" fmla="*/ 6 w 56"/>
                  <a:gd name="T51" fmla="*/ 26 h 56"/>
                  <a:gd name="T52" fmla="*/ 6 w 56"/>
                  <a:gd name="T53" fmla="*/ 31 h 56"/>
                  <a:gd name="T54" fmla="*/ 3 w 56"/>
                  <a:gd name="T55" fmla="*/ 32 h 56"/>
                  <a:gd name="T56" fmla="*/ 1 w 56"/>
                  <a:gd name="T57" fmla="*/ 37 h 56"/>
                  <a:gd name="T58" fmla="*/ 3 w 56"/>
                  <a:gd name="T59" fmla="*/ 42 h 56"/>
                  <a:gd name="T60" fmla="*/ 8 w 56"/>
                  <a:gd name="T61" fmla="*/ 44 h 56"/>
                  <a:gd name="T62" fmla="*/ 11 w 56"/>
                  <a:gd name="T63" fmla="*/ 42 h 56"/>
                  <a:gd name="T64" fmla="*/ 14 w 56"/>
                  <a:gd name="T65" fmla="*/ 45 h 56"/>
                  <a:gd name="T66" fmla="*/ 13 w 56"/>
                  <a:gd name="T67" fmla="*/ 49 h 56"/>
                  <a:gd name="T68" fmla="*/ 15 w 56"/>
                  <a:gd name="T69" fmla="*/ 54 h 56"/>
                  <a:gd name="T70" fmla="*/ 19 w 56"/>
                  <a:gd name="T71" fmla="*/ 55 h 56"/>
                  <a:gd name="T72" fmla="*/ 25 w 56"/>
                  <a:gd name="T73" fmla="*/ 53 h 56"/>
                  <a:gd name="T74" fmla="*/ 26 w 56"/>
                  <a:gd name="T75" fmla="*/ 50 h 56"/>
                  <a:gd name="T76" fmla="*/ 30 w 56"/>
                  <a:gd name="T77" fmla="*/ 50 h 56"/>
                  <a:gd name="T78" fmla="*/ 32 w 56"/>
                  <a:gd name="T79" fmla="*/ 53 h 56"/>
                  <a:gd name="T80" fmla="*/ 37 w 56"/>
                  <a:gd name="T81" fmla="*/ 55 h 56"/>
                  <a:gd name="T82" fmla="*/ 41 w 56"/>
                  <a:gd name="T83" fmla="*/ 53 h 56"/>
                  <a:gd name="T84" fmla="*/ 43 w 56"/>
                  <a:gd name="T85" fmla="*/ 48 h 56"/>
                  <a:gd name="T86" fmla="*/ 41 w 56"/>
                  <a:gd name="T87" fmla="*/ 44 h 56"/>
                  <a:gd name="T88" fmla="*/ 44 w 56"/>
                  <a:gd name="T89" fmla="*/ 41 h 56"/>
                  <a:gd name="T90" fmla="*/ 48 w 56"/>
                  <a:gd name="T91" fmla="*/ 43 h 56"/>
                  <a:gd name="T92" fmla="*/ 53 w 56"/>
                  <a:gd name="T93" fmla="*/ 41 h 56"/>
                  <a:gd name="T94" fmla="*/ 55 w 56"/>
                  <a:gd name="T95" fmla="*/ 36 h 56"/>
                  <a:gd name="T96" fmla="*/ 53 w 56"/>
                  <a:gd name="T97" fmla="*/ 31 h 56"/>
                  <a:gd name="T98" fmla="*/ 31 w 56"/>
                  <a:gd name="T99" fmla="*/ 38 h 56"/>
                  <a:gd name="T100" fmla="*/ 17 w 56"/>
                  <a:gd name="T101" fmla="*/ 33 h 56"/>
                  <a:gd name="T102" fmla="*/ 23 w 56"/>
                  <a:gd name="T103" fmla="*/ 19 h 56"/>
                  <a:gd name="T104" fmla="*/ 37 w 56"/>
                  <a:gd name="T105" fmla="*/ 24 h 56"/>
                  <a:gd name="T106" fmla="*/ 31 w 56"/>
                  <a:gd name="T107" fmla="*/ 3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56">
                    <a:moveTo>
                      <a:pt x="53" y="31"/>
                    </a:moveTo>
                    <a:cubicBezTo>
                      <a:pt x="49" y="30"/>
                      <a:pt x="49" y="30"/>
                      <a:pt x="49" y="30"/>
                    </a:cubicBezTo>
                    <a:cubicBezTo>
                      <a:pt x="49" y="28"/>
                      <a:pt x="49" y="27"/>
                      <a:pt x="49" y="26"/>
                    </a:cubicBezTo>
                    <a:cubicBezTo>
                      <a:pt x="52" y="24"/>
                      <a:pt x="52" y="24"/>
                      <a:pt x="52" y="24"/>
                    </a:cubicBezTo>
                    <a:cubicBezTo>
                      <a:pt x="54" y="23"/>
                      <a:pt x="55" y="21"/>
                      <a:pt x="54" y="19"/>
                    </a:cubicBezTo>
                    <a:cubicBezTo>
                      <a:pt x="53" y="15"/>
                      <a:pt x="53" y="15"/>
                      <a:pt x="53" y="15"/>
                    </a:cubicBezTo>
                    <a:cubicBezTo>
                      <a:pt x="52" y="13"/>
                      <a:pt x="49" y="12"/>
                      <a:pt x="47" y="13"/>
                    </a:cubicBezTo>
                    <a:cubicBezTo>
                      <a:pt x="44" y="14"/>
                      <a:pt x="44" y="14"/>
                      <a:pt x="44" y="14"/>
                    </a:cubicBezTo>
                    <a:cubicBezTo>
                      <a:pt x="43" y="13"/>
                      <a:pt x="42" y="13"/>
                      <a:pt x="41" y="12"/>
                    </a:cubicBezTo>
                    <a:cubicBezTo>
                      <a:pt x="42" y="8"/>
                      <a:pt x="42" y="8"/>
                      <a:pt x="42" y="8"/>
                    </a:cubicBezTo>
                    <a:cubicBezTo>
                      <a:pt x="43" y="6"/>
                      <a:pt x="42" y="3"/>
                      <a:pt x="40" y="3"/>
                    </a:cubicBezTo>
                    <a:cubicBezTo>
                      <a:pt x="36" y="1"/>
                      <a:pt x="36" y="1"/>
                      <a:pt x="36" y="1"/>
                    </a:cubicBezTo>
                    <a:cubicBezTo>
                      <a:pt x="34" y="0"/>
                      <a:pt x="32" y="1"/>
                      <a:pt x="31" y="3"/>
                    </a:cubicBezTo>
                    <a:cubicBezTo>
                      <a:pt x="29" y="7"/>
                      <a:pt x="29" y="7"/>
                      <a:pt x="29" y="7"/>
                    </a:cubicBezTo>
                    <a:cubicBezTo>
                      <a:pt x="28" y="7"/>
                      <a:pt x="27" y="7"/>
                      <a:pt x="25" y="7"/>
                    </a:cubicBezTo>
                    <a:cubicBezTo>
                      <a:pt x="24" y="3"/>
                      <a:pt x="24" y="3"/>
                      <a:pt x="24" y="3"/>
                    </a:cubicBezTo>
                    <a:cubicBezTo>
                      <a:pt x="23" y="1"/>
                      <a:pt x="20" y="1"/>
                      <a:pt x="18" y="1"/>
                    </a:cubicBezTo>
                    <a:cubicBezTo>
                      <a:pt x="14" y="3"/>
                      <a:pt x="14" y="3"/>
                      <a:pt x="14" y="3"/>
                    </a:cubicBezTo>
                    <a:cubicBezTo>
                      <a:pt x="12" y="4"/>
                      <a:pt x="11" y="6"/>
                      <a:pt x="12" y="8"/>
                    </a:cubicBezTo>
                    <a:cubicBezTo>
                      <a:pt x="14" y="12"/>
                      <a:pt x="14" y="12"/>
                      <a:pt x="14" y="12"/>
                    </a:cubicBezTo>
                    <a:cubicBezTo>
                      <a:pt x="13" y="13"/>
                      <a:pt x="11" y="14"/>
                      <a:pt x="11" y="15"/>
                    </a:cubicBezTo>
                    <a:cubicBezTo>
                      <a:pt x="7" y="14"/>
                      <a:pt x="7" y="14"/>
                      <a:pt x="7" y="14"/>
                    </a:cubicBezTo>
                    <a:cubicBezTo>
                      <a:pt x="5" y="13"/>
                      <a:pt x="3" y="14"/>
                      <a:pt x="2" y="16"/>
                    </a:cubicBezTo>
                    <a:cubicBezTo>
                      <a:pt x="0" y="20"/>
                      <a:pt x="0" y="20"/>
                      <a:pt x="0" y="20"/>
                    </a:cubicBezTo>
                    <a:cubicBezTo>
                      <a:pt x="0" y="22"/>
                      <a:pt x="1" y="24"/>
                      <a:pt x="3" y="25"/>
                    </a:cubicBezTo>
                    <a:cubicBezTo>
                      <a:pt x="6" y="26"/>
                      <a:pt x="6" y="26"/>
                      <a:pt x="6" y="26"/>
                    </a:cubicBezTo>
                    <a:cubicBezTo>
                      <a:pt x="6" y="28"/>
                      <a:pt x="6" y="29"/>
                      <a:pt x="6" y="31"/>
                    </a:cubicBezTo>
                    <a:cubicBezTo>
                      <a:pt x="3" y="32"/>
                      <a:pt x="3" y="32"/>
                      <a:pt x="3" y="32"/>
                    </a:cubicBezTo>
                    <a:cubicBezTo>
                      <a:pt x="1" y="33"/>
                      <a:pt x="0" y="35"/>
                      <a:pt x="1" y="37"/>
                    </a:cubicBezTo>
                    <a:cubicBezTo>
                      <a:pt x="3" y="42"/>
                      <a:pt x="3" y="42"/>
                      <a:pt x="3" y="42"/>
                    </a:cubicBezTo>
                    <a:cubicBezTo>
                      <a:pt x="3" y="44"/>
                      <a:pt x="6" y="44"/>
                      <a:pt x="8" y="44"/>
                    </a:cubicBezTo>
                    <a:cubicBezTo>
                      <a:pt x="11" y="42"/>
                      <a:pt x="11" y="42"/>
                      <a:pt x="11" y="42"/>
                    </a:cubicBezTo>
                    <a:cubicBezTo>
                      <a:pt x="12" y="43"/>
                      <a:pt x="13" y="45"/>
                      <a:pt x="14" y="45"/>
                    </a:cubicBezTo>
                    <a:cubicBezTo>
                      <a:pt x="13" y="49"/>
                      <a:pt x="13" y="49"/>
                      <a:pt x="13" y="49"/>
                    </a:cubicBezTo>
                    <a:cubicBezTo>
                      <a:pt x="12" y="51"/>
                      <a:pt x="13" y="53"/>
                      <a:pt x="15" y="54"/>
                    </a:cubicBezTo>
                    <a:cubicBezTo>
                      <a:pt x="19" y="55"/>
                      <a:pt x="19" y="55"/>
                      <a:pt x="19" y="55"/>
                    </a:cubicBezTo>
                    <a:cubicBezTo>
                      <a:pt x="21" y="56"/>
                      <a:pt x="24" y="55"/>
                      <a:pt x="25" y="53"/>
                    </a:cubicBezTo>
                    <a:cubicBezTo>
                      <a:pt x="26" y="50"/>
                      <a:pt x="26" y="50"/>
                      <a:pt x="26" y="50"/>
                    </a:cubicBezTo>
                    <a:cubicBezTo>
                      <a:pt x="27" y="50"/>
                      <a:pt x="29" y="50"/>
                      <a:pt x="30" y="50"/>
                    </a:cubicBezTo>
                    <a:cubicBezTo>
                      <a:pt x="32" y="53"/>
                      <a:pt x="32" y="53"/>
                      <a:pt x="32" y="53"/>
                    </a:cubicBezTo>
                    <a:cubicBezTo>
                      <a:pt x="33" y="55"/>
                      <a:pt x="35" y="56"/>
                      <a:pt x="37" y="55"/>
                    </a:cubicBezTo>
                    <a:cubicBezTo>
                      <a:pt x="41" y="53"/>
                      <a:pt x="41" y="53"/>
                      <a:pt x="41" y="53"/>
                    </a:cubicBezTo>
                    <a:cubicBezTo>
                      <a:pt x="43" y="52"/>
                      <a:pt x="44" y="50"/>
                      <a:pt x="43" y="48"/>
                    </a:cubicBezTo>
                    <a:cubicBezTo>
                      <a:pt x="41" y="44"/>
                      <a:pt x="41" y="44"/>
                      <a:pt x="41" y="44"/>
                    </a:cubicBezTo>
                    <a:cubicBezTo>
                      <a:pt x="43" y="44"/>
                      <a:pt x="43" y="42"/>
                      <a:pt x="44" y="41"/>
                    </a:cubicBezTo>
                    <a:cubicBezTo>
                      <a:pt x="48" y="43"/>
                      <a:pt x="48" y="43"/>
                      <a:pt x="48" y="43"/>
                    </a:cubicBezTo>
                    <a:cubicBezTo>
                      <a:pt x="50" y="44"/>
                      <a:pt x="52" y="43"/>
                      <a:pt x="53" y="41"/>
                    </a:cubicBezTo>
                    <a:cubicBezTo>
                      <a:pt x="55" y="36"/>
                      <a:pt x="55" y="36"/>
                      <a:pt x="55" y="36"/>
                    </a:cubicBezTo>
                    <a:cubicBezTo>
                      <a:pt x="56" y="34"/>
                      <a:pt x="55" y="32"/>
                      <a:pt x="53" y="31"/>
                    </a:cubicBezTo>
                    <a:close/>
                    <a:moveTo>
                      <a:pt x="31" y="38"/>
                    </a:moveTo>
                    <a:cubicBezTo>
                      <a:pt x="26" y="41"/>
                      <a:pt x="20" y="38"/>
                      <a:pt x="17" y="33"/>
                    </a:cubicBezTo>
                    <a:cubicBezTo>
                      <a:pt x="15" y="27"/>
                      <a:pt x="18" y="21"/>
                      <a:pt x="23" y="19"/>
                    </a:cubicBezTo>
                    <a:cubicBezTo>
                      <a:pt x="28" y="16"/>
                      <a:pt x="35" y="19"/>
                      <a:pt x="37" y="24"/>
                    </a:cubicBezTo>
                    <a:cubicBezTo>
                      <a:pt x="39" y="30"/>
                      <a:pt x="37" y="36"/>
                      <a:pt x="31" y="38"/>
                    </a:cubicBezTo>
                    <a:close/>
                  </a:path>
                </a:pathLst>
              </a:custGeom>
              <a:solidFill>
                <a:srgbClr val="39363A"/>
              </a:solidFill>
              <a:ln>
                <a:noFill/>
              </a:ln>
            </p:spPr>
            <p:txBody>
              <a:bodyPr anchor="ctr"/>
              <a:lstStyle/>
              <a:p>
                <a:pPr algn="ctr"/>
              </a:p>
            </p:txBody>
          </p:sp>
          <p:sp>
            <p:nvSpPr>
              <p:cNvPr id="123" name="任意多边形: 形状 122"/>
              <p:cNvSpPr/>
              <p:nvPr/>
            </p:nvSpPr>
            <p:spPr bwMode="auto">
              <a:xfrm>
                <a:off x="4798" y="1468"/>
                <a:ext cx="141" cy="141"/>
              </a:xfrm>
              <a:custGeom>
                <a:avLst/>
                <a:gdLst>
                  <a:gd name="T0" fmla="*/ 68 w 72"/>
                  <a:gd name="T1" fmla="*/ 40 h 72"/>
                  <a:gd name="T2" fmla="*/ 63 w 72"/>
                  <a:gd name="T3" fmla="*/ 38 h 72"/>
                  <a:gd name="T4" fmla="*/ 63 w 72"/>
                  <a:gd name="T5" fmla="*/ 33 h 72"/>
                  <a:gd name="T6" fmla="*/ 68 w 72"/>
                  <a:gd name="T7" fmla="*/ 31 h 72"/>
                  <a:gd name="T8" fmla="*/ 71 w 72"/>
                  <a:gd name="T9" fmla="*/ 24 h 72"/>
                  <a:gd name="T10" fmla="*/ 68 w 72"/>
                  <a:gd name="T11" fmla="*/ 19 h 72"/>
                  <a:gd name="T12" fmla="*/ 62 w 72"/>
                  <a:gd name="T13" fmla="*/ 16 h 72"/>
                  <a:gd name="T14" fmla="*/ 57 w 72"/>
                  <a:gd name="T15" fmla="*/ 18 h 72"/>
                  <a:gd name="T16" fmla="*/ 53 w 72"/>
                  <a:gd name="T17" fmla="*/ 15 h 72"/>
                  <a:gd name="T18" fmla="*/ 55 w 72"/>
                  <a:gd name="T19" fmla="*/ 10 h 72"/>
                  <a:gd name="T20" fmla="*/ 52 w 72"/>
                  <a:gd name="T21" fmla="*/ 3 h 72"/>
                  <a:gd name="T22" fmla="*/ 47 w 72"/>
                  <a:gd name="T23" fmla="*/ 1 h 72"/>
                  <a:gd name="T24" fmla="*/ 40 w 72"/>
                  <a:gd name="T25" fmla="*/ 4 h 72"/>
                  <a:gd name="T26" fmla="*/ 38 w 72"/>
                  <a:gd name="T27" fmla="*/ 9 h 72"/>
                  <a:gd name="T28" fmla="*/ 33 w 72"/>
                  <a:gd name="T29" fmla="*/ 9 h 72"/>
                  <a:gd name="T30" fmla="*/ 31 w 72"/>
                  <a:gd name="T31" fmla="*/ 4 h 72"/>
                  <a:gd name="T32" fmla="*/ 24 w 72"/>
                  <a:gd name="T33" fmla="*/ 2 h 72"/>
                  <a:gd name="T34" fmla="*/ 19 w 72"/>
                  <a:gd name="T35" fmla="*/ 4 h 72"/>
                  <a:gd name="T36" fmla="*/ 16 w 72"/>
                  <a:gd name="T37" fmla="*/ 11 h 72"/>
                  <a:gd name="T38" fmla="*/ 18 w 72"/>
                  <a:gd name="T39" fmla="*/ 15 h 72"/>
                  <a:gd name="T40" fmla="*/ 14 w 72"/>
                  <a:gd name="T41" fmla="*/ 19 h 72"/>
                  <a:gd name="T42" fmla="*/ 10 w 72"/>
                  <a:gd name="T43" fmla="*/ 17 h 72"/>
                  <a:gd name="T44" fmla="*/ 3 w 72"/>
                  <a:gd name="T45" fmla="*/ 20 h 72"/>
                  <a:gd name="T46" fmla="*/ 1 w 72"/>
                  <a:gd name="T47" fmla="*/ 26 h 72"/>
                  <a:gd name="T48" fmla="*/ 4 w 72"/>
                  <a:gd name="T49" fmla="*/ 32 h 72"/>
                  <a:gd name="T50" fmla="*/ 8 w 72"/>
                  <a:gd name="T51" fmla="*/ 34 h 72"/>
                  <a:gd name="T52" fmla="*/ 8 w 72"/>
                  <a:gd name="T53" fmla="*/ 40 h 72"/>
                  <a:gd name="T54" fmla="*/ 4 w 72"/>
                  <a:gd name="T55" fmla="*/ 41 h 72"/>
                  <a:gd name="T56" fmla="*/ 2 w 72"/>
                  <a:gd name="T57" fmla="*/ 48 h 72"/>
                  <a:gd name="T58" fmla="*/ 4 w 72"/>
                  <a:gd name="T59" fmla="*/ 53 h 72"/>
                  <a:gd name="T60" fmla="*/ 11 w 72"/>
                  <a:gd name="T61" fmla="*/ 56 h 72"/>
                  <a:gd name="T62" fmla="*/ 15 w 72"/>
                  <a:gd name="T63" fmla="*/ 54 h 72"/>
                  <a:gd name="T64" fmla="*/ 19 w 72"/>
                  <a:gd name="T65" fmla="*/ 58 h 72"/>
                  <a:gd name="T66" fmla="*/ 17 w 72"/>
                  <a:gd name="T67" fmla="*/ 62 h 72"/>
                  <a:gd name="T68" fmla="*/ 20 w 72"/>
                  <a:gd name="T69" fmla="*/ 69 h 72"/>
                  <a:gd name="T70" fmla="*/ 26 w 72"/>
                  <a:gd name="T71" fmla="*/ 71 h 72"/>
                  <a:gd name="T72" fmla="*/ 32 w 72"/>
                  <a:gd name="T73" fmla="*/ 68 h 72"/>
                  <a:gd name="T74" fmla="*/ 34 w 72"/>
                  <a:gd name="T75" fmla="*/ 64 h 72"/>
                  <a:gd name="T76" fmla="*/ 40 w 72"/>
                  <a:gd name="T77" fmla="*/ 64 h 72"/>
                  <a:gd name="T78" fmla="*/ 41 w 72"/>
                  <a:gd name="T79" fmla="*/ 68 h 72"/>
                  <a:gd name="T80" fmla="*/ 48 w 72"/>
                  <a:gd name="T81" fmla="*/ 70 h 72"/>
                  <a:gd name="T82" fmla="*/ 53 w 72"/>
                  <a:gd name="T83" fmla="*/ 68 h 72"/>
                  <a:gd name="T84" fmla="*/ 56 w 72"/>
                  <a:gd name="T85" fmla="*/ 61 h 72"/>
                  <a:gd name="T86" fmla="*/ 54 w 72"/>
                  <a:gd name="T87" fmla="*/ 57 h 72"/>
                  <a:gd name="T88" fmla="*/ 58 w 72"/>
                  <a:gd name="T89" fmla="*/ 53 h 72"/>
                  <a:gd name="T90" fmla="*/ 62 w 72"/>
                  <a:gd name="T91" fmla="*/ 55 h 72"/>
                  <a:gd name="T92" fmla="*/ 69 w 72"/>
                  <a:gd name="T93" fmla="*/ 52 h 72"/>
                  <a:gd name="T94" fmla="*/ 71 w 72"/>
                  <a:gd name="T95" fmla="*/ 47 h 72"/>
                  <a:gd name="T96" fmla="*/ 68 w 72"/>
                  <a:gd name="T97" fmla="*/ 40 h 72"/>
                  <a:gd name="T98" fmla="*/ 41 w 72"/>
                  <a:gd name="T99" fmla="*/ 49 h 72"/>
                  <a:gd name="T100" fmla="*/ 23 w 72"/>
                  <a:gd name="T101" fmla="*/ 42 h 72"/>
                  <a:gd name="T102" fmla="*/ 30 w 72"/>
                  <a:gd name="T103" fmla="*/ 24 h 72"/>
                  <a:gd name="T104" fmla="*/ 48 w 72"/>
                  <a:gd name="T105" fmla="*/ 31 h 72"/>
                  <a:gd name="T106" fmla="*/ 41 w 72"/>
                  <a:gd name="T107" fmla="*/ 4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2" h="72">
                    <a:moveTo>
                      <a:pt x="68" y="40"/>
                    </a:moveTo>
                    <a:cubicBezTo>
                      <a:pt x="63" y="38"/>
                      <a:pt x="63" y="38"/>
                      <a:pt x="63" y="38"/>
                    </a:cubicBezTo>
                    <a:cubicBezTo>
                      <a:pt x="63" y="36"/>
                      <a:pt x="63" y="35"/>
                      <a:pt x="63" y="33"/>
                    </a:cubicBezTo>
                    <a:cubicBezTo>
                      <a:pt x="68" y="31"/>
                      <a:pt x="68" y="31"/>
                      <a:pt x="68" y="31"/>
                    </a:cubicBezTo>
                    <a:cubicBezTo>
                      <a:pt x="70" y="30"/>
                      <a:pt x="72" y="27"/>
                      <a:pt x="71" y="24"/>
                    </a:cubicBezTo>
                    <a:cubicBezTo>
                      <a:pt x="68" y="19"/>
                      <a:pt x="68" y="19"/>
                      <a:pt x="68" y="19"/>
                    </a:cubicBezTo>
                    <a:cubicBezTo>
                      <a:pt x="67" y="16"/>
                      <a:pt x="64" y="15"/>
                      <a:pt x="62" y="16"/>
                    </a:cubicBezTo>
                    <a:cubicBezTo>
                      <a:pt x="57" y="18"/>
                      <a:pt x="57" y="18"/>
                      <a:pt x="57" y="18"/>
                    </a:cubicBezTo>
                    <a:cubicBezTo>
                      <a:pt x="56" y="17"/>
                      <a:pt x="54" y="16"/>
                      <a:pt x="53" y="15"/>
                    </a:cubicBezTo>
                    <a:cubicBezTo>
                      <a:pt x="55" y="10"/>
                      <a:pt x="55" y="10"/>
                      <a:pt x="55" y="10"/>
                    </a:cubicBezTo>
                    <a:cubicBezTo>
                      <a:pt x="56" y="7"/>
                      <a:pt x="55" y="4"/>
                      <a:pt x="52" y="3"/>
                    </a:cubicBezTo>
                    <a:cubicBezTo>
                      <a:pt x="47" y="1"/>
                      <a:pt x="47" y="1"/>
                      <a:pt x="47" y="1"/>
                    </a:cubicBezTo>
                    <a:cubicBezTo>
                      <a:pt x="44" y="0"/>
                      <a:pt x="41" y="2"/>
                      <a:pt x="40" y="4"/>
                    </a:cubicBezTo>
                    <a:cubicBezTo>
                      <a:pt x="38" y="9"/>
                      <a:pt x="38" y="9"/>
                      <a:pt x="38" y="9"/>
                    </a:cubicBezTo>
                    <a:cubicBezTo>
                      <a:pt x="37" y="9"/>
                      <a:pt x="35" y="9"/>
                      <a:pt x="33" y="9"/>
                    </a:cubicBezTo>
                    <a:cubicBezTo>
                      <a:pt x="31" y="4"/>
                      <a:pt x="31" y="4"/>
                      <a:pt x="31" y="4"/>
                    </a:cubicBezTo>
                    <a:cubicBezTo>
                      <a:pt x="30" y="2"/>
                      <a:pt x="27" y="1"/>
                      <a:pt x="24" y="2"/>
                    </a:cubicBezTo>
                    <a:cubicBezTo>
                      <a:pt x="19" y="4"/>
                      <a:pt x="19" y="4"/>
                      <a:pt x="19" y="4"/>
                    </a:cubicBezTo>
                    <a:cubicBezTo>
                      <a:pt x="16" y="5"/>
                      <a:pt x="15" y="8"/>
                      <a:pt x="16" y="11"/>
                    </a:cubicBezTo>
                    <a:cubicBezTo>
                      <a:pt x="18" y="15"/>
                      <a:pt x="18" y="15"/>
                      <a:pt x="18" y="15"/>
                    </a:cubicBezTo>
                    <a:cubicBezTo>
                      <a:pt x="17" y="16"/>
                      <a:pt x="15" y="18"/>
                      <a:pt x="14" y="19"/>
                    </a:cubicBezTo>
                    <a:cubicBezTo>
                      <a:pt x="10" y="17"/>
                      <a:pt x="10" y="17"/>
                      <a:pt x="10" y="17"/>
                    </a:cubicBezTo>
                    <a:cubicBezTo>
                      <a:pt x="7" y="16"/>
                      <a:pt x="5" y="18"/>
                      <a:pt x="3" y="20"/>
                    </a:cubicBezTo>
                    <a:cubicBezTo>
                      <a:pt x="1" y="26"/>
                      <a:pt x="1" y="26"/>
                      <a:pt x="1" y="26"/>
                    </a:cubicBezTo>
                    <a:cubicBezTo>
                      <a:pt x="0" y="28"/>
                      <a:pt x="2" y="31"/>
                      <a:pt x="4" y="32"/>
                    </a:cubicBezTo>
                    <a:cubicBezTo>
                      <a:pt x="8" y="34"/>
                      <a:pt x="8" y="34"/>
                      <a:pt x="8" y="34"/>
                    </a:cubicBezTo>
                    <a:cubicBezTo>
                      <a:pt x="8" y="36"/>
                      <a:pt x="8" y="38"/>
                      <a:pt x="8" y="40"/>
                    </a:cubicBezTo>
                    <a:cubicBezTo>
                      <a:pt x="4" y="41"/>
                      <a:pt x="4" y="41"/>
                      <a:pt x="4" y="41"/>
                    </a:cubicBezTo>
                    <a:cubicBezTo>
                      <a:pt x="2" y="42"/>
                      <a:pt x="1" y="45"/>
                      <a:pt x="2" y="48"/>
                    </a:cubicBezTo>
                    <a:cubicBezTo>
                      <a:pt x="4" y="53"/>
                      <a:pt x="4" y="53"/>
                      <a:pt x="4" y="53"/>
                    </a:cubicBezTo>
                    <a:cubicBezTo>
                      <a:pt x="5" y="56"/>
                      <a:pt x="8" y="57"/>
                      <a:pt x="11" y="56"/>
                    </a:cubicBezTo>
                    <a:cubicBezTo>
                      <a:pt x="15" y="54"/>
                      <a:pt x="15" y="54"/>
                      <a:pt x="15" y="54"/>
                    </a:cubicBezTo>
                    <a:cubicBezTo>
                      <a:pt x="16" y="56"/>
                      <a:pt x="17" y="57"/>
                      <a:pt x="19" y="58"/>
                    </a:cubicBezTo>
                    <a:cubicBezTo>
                      <a:pt x="17" y="62"/>
                      <a:pt x="17" y="62"/>
                      <a:pt x="17" y="62"/>
                    </a:cubicBezTo>
                    <a:cubicBezTo>
                      <a:pt x="16" y="65"/>
                      <a:pt x="18" y="68"/>
                      <a:pt x="20" y="69"/>
                    </a:cubicBezTo>
                    <a:cubicBezTo>
                      <a:pt x="26" y="71"/>
                      <a:pt x="26" y="71"/>
                      <a:pt x="26" y="71"/>
                    </a:cubicBezTo>
                    <a:cubicBezTo>
                      <a:pt x="28" y="72"/>
                      <a:pt x="31" y="71"/>
                      <a:pt x="32" y="68"/>
                    </a:cubicBezTo>
                    <a:cubicBezTo>
                      <a:pt x="34" y="64"/>
                      <a:pt x="34" y="64"/>
                      <a:pt x="34" y="64"/>
                    </a:cubicBezTo>
                    <a:cubicBezTo>
                      <a:pt x="36" y="64"/>
                      <a:pt x="38" y="64"/>
                      <a:pt x="40" y="64"/>
                    </a:cubicBezTo>
                    <a:cubicBezTo>
                      <a:pt x="41" y="68"/>
                      <a:pt x="41" y="68"/>
                      <a:pt x="41" y="68"/>
                    </a:cubicBezTo>
                    <a:cubicBezTo>
                      <a:pt x="42" y="70"/>
                      <a:pt x="46" y="72"/>
                      <a:pt x="48" y="70"/>
                    </a:cubicBezTo>
                    <a:cubicBezTo>
                      <a:pt x="53" y="68"/>
                      <a:pt x="53" y="68"/>
                      <a:pt x="53" y="68"/>
                    </a:cubicBezTo>
                    <a:cubicBezTo>
                      <a:pt x="56" y="67"/>
                      <a:pt x="57" y="64"/>
                      <a:pt x="56" y="61"/>
                    </a:cubicBezTo>
                    <a:cubicBezTo>
                      <a:pt x="54" y="57"/>
                      <a:pt x="54" y="57"/>
                      <a:pt x="54" y="57"/>
                    </a:cubicBezTo>
                    <a:cubicBezTo>
                      <a:pt x="55" y="56"/>
                      <a:pt x="56" y="54"/>
                      <a:pt x="58" y="53"/>
                    </a:cubicBezTo>
                    <a:cubicBezTo>
                      <a:pt x="62" y="55"/>
                      <a:pt x="62" y="55"/>
                      <a:pt x="62" y="55"/>
                    </a:cubicBezTo>
                    <a:cubicBezTo>
                      <a:pt x="65" y="56"/>
                      <a:pt x="68" y="55"/>
                      <a:pt x="69" y="52"/>
                    </a:cubicBezTo>
                    <a:cubicBezTo>
                      <a:pt x="71" y="47"/>
                      <a:pt x="71" y="47"/>
                      <a:pt x="71" y="47"/>
                    </a:cubicBezTo>
                    <a:cubicBezTo>
                      <a:pt x="72" y="44"/>
                      <a:pt x="71" y="41"/>
                      <a:pt x="68" y="40"/>
                    </a:cubicBezTo>
                    <a:close/>
                    <a:moveTo>
                      <a:pt x="41" y="49"/>
                    </a:moveTo>
                    <a:cubicBezTo>
                      <a:pt x="34" y="52"/>
                      <a:pt x="26" y="49"/>
                      <a:pt x="23" y="42"/>
                    </a:cubicBezTo>
                    <a:cubicBezTo>
                      <a:pt x="20" y="35"/>
                      <a:pt x="23" y="27"/>
                      <a:pt x="30" y="24"/>
                    </a:cubicBezTo>
                    <a:cubicBezTo>
                      <a:pt x="37" y="21"/>
                      <a:pt x="45" y="24"/>
                      <a:pt x="48" y="31"/>
                    </a:cubicBezTo>
                    <a:cubicBezTo>
                      <a:pt x="51" y="38"/>
                      <a:pt x="48" y="46"/>
                      <a:pt x="41" y="49"/>
                    </a:cubicBezTo>
                    <a:close/>
                  </a:path>
                </a:pathLst>
              </a:custGeom>
              <a:solidFill>
                <a:srgbClr val="39363A"/>
              </a:solidFill>
              <a:ln>
                <a:noFill/>
              </a:ln>
            </p:spPr>
            <p:txBody>
              <a:bodyPr anchor="ctr"/>
              <a:lstStyle/>
              <a:p>
                <a:pPr algn="ctr"/>
              </a:p>
            </p:txBody>
          </p:sp>
          <p:sp>
            <p:nvSpPr>
              <p:cNvPr id="124" name="任意多边形: 形状 123"/>
              <p:cNvSpPr/>
              <p:nvPr/>
            </p:nvSpPr>
            <p:spPr bwMode="auto">
              <a:xfrm>
                <a:off x="3863" y="2731"/>
                <a:ext cx="159" cy="158"/>
              </a:xfrm>
              <a:custGeom>
                <a:avLst/>
                <a:gdLst>
                  <a:gd name="T0" fmla="*/ 77 w 81"/>
                  <a:gd name="T1" fmla="*/ 45 h 81"/>
                  <a:gd name="T2" fmla="*/ 71 w 81"/>
                  <a:gd name="T3" fmla="*/ 43 h 81"/>
                  <a:gd name="T4" fmla="*/ 71 w 81"/>
                  <a:gd name="T5" fmla="*/ 37 h 81"/>
                  <a:gd name="T6" fmla="*/ 76 w 81"/>
                  <a:gd name="T7" fmla="*/ 35 h 81"/>
                  <a:gd name="T8" fmla="*/ 79 w 81"/>
                  <a:gd name="T9" fmla="*/ 27 h 81"/>
                  <a:gd name="T10" fmla="*/ 77 w 81"/>
                  <a:gd name="T11" fmla="*/ 21 h 81"/>
                  <a:gd name="T12" fmla="*/ 69 w 81"/>
                  <a:gd name="T13" fmla="*/ 18 h 81"/>
                  <a:gd name="T14" fmla="*/ 64 w 81"/>
                  <a:gd name="T15" fmla="*/ 21 h 81"/>
                  <a:gd name="T16" fmla="*/ 60 w 81"/>
                  <a:gd name="T17" fmla="*/ 17 h 81"/>
                  <a:gd name="T18" fmla="*/ 62 w 81"/>
                  <a:gd name="T19" fmla="*/ 11 h 81"/>
                  <a:gd name="T20" fmla="*/ 59 w 81"/>
                  <a:gd name="T21" fmla="*/ 4 h 81"/>
                  <a:gd name="T22" fmla="*/ 53 w 81"/>
                  <a:gd name="T23" fmla="*/ 1 h 81"/>
                  <a:gd name="T24" fmla="*/ 45 w 81"/>
                  <a:gd name="T25" fmla="*/ 4 h 81"/>
                  <a:gd name="T26" fmla="*/ 43 w 81"/>
                  <a:gd name="T27" fmla="*/ 10 h 81"/>
                  <a:gd name="T28" fmla="*/ 37 w 81"/>
                  <a:gd name="T29" fmla="*/ 10 h 81"/>
                  <a:gd name="T30" fmla="*/ 35 w 81"/>
                  <a:gd name="T31" fmla="*/ 5 h 81"/>
                  <a:gd name="T32" fmla="*/ 27 w 81"/>
                  <a:gd name="T33" fmla="*/ 2 h 81"/>
                  <a:gd name="T34" fmla="*/ 21 w 81"/>
                  <a:gd name="T35" fmla="*/ 4 h 81"/>
                  <a:gd name="T36" fmla="*/ 18 w 81"/>
                  <a:gd name="T37" fmla="*/ 12 h 81"/>
                  <a:gd name="T38" fmla="*/ 20 w 81"/>
                  <a:gd name="T39" fmla="*/ 17 h 81"/>
                  <a:gd name="T40" fmla="*/ 16 w 81"/>
                  <a:gd name="T41" fmla="*/ 21 h 81"/>
                  <a:gd name="T42" fmla="*/ 11 w 81"/>
                  <a:gd name="T43" fmla="*/ 19 h 81"/>
                  <a:gd name="T44" fmla="*/ 4 w 81"/>
                  <a:gd name="T45" fmla="*/ 22 h 81"/>
                  <a:gd name="T46" fmla="*/ 1 w 81"/>
                  <a:gd name="T47" fmla="*/ 28 h 81"/>
                  <a:gd name="T48" fmla="*/ 5 w 81"/>
                  <a:gd name="T49" fmla="*/ 36 h 81"/>
                  <a:gd name="T50" fmla="*/ 9 w 81"/>
                  <a:gd name="T51" fmla="*/ 38 h 81"/>
                  <a:gd name="T52" fmla="*/ 9 w 81"/>
                  <a:gd name="T53" fmla="*/ 44 h 81"/>
                  <a:gd name="T54" fmla="*/ 5 w 81"/>
                  <a:gd name="T55" fmla="*/ 46 h 81"/>
                  <a:gd name="T56" fmla="*/ 2 w 81"/>
                  <a:gd name="T57" fmla="*/ 54 h 81"/>
                  <a:gd name="T58" fmla="*/ 4 w 81"/>
                  <a:gd name="T59" fmla="*/ 60 h 81"/>
                  <a:gd name="T60" fmla="*/ 12 w 81"/>
                  <a:gd name="T61" fmla="*/ 63 h 81"/>
                  <a:gd name="T62" fmla="*/ 16 w 81"/>
                  <a:gd name="T63" fmla="*/ 61 h 81"/>
                  <a:gd name="T64" fmla="*/ 21 w 81"/>
                  <a:gd name="T65" fmla="*/ 65 h 81"/>
                  <a:gd name="T66" fmla="*/ 19 w 81"/>
                  <a:gd name="T67" fmla="*/ 70 h 81"/>
                  <a:gd name="T68" fmla="*/ 23 w 81"/>
                  <a:gd name="T69" fmla="*/ 77 h 81"/>
                  <a:gd name="T70" fmla="*/ 29 w 81"/>
                  <a:gd name="T71" fmla="*/ 80 h 81"/>
                  <a:gd name="T72" fmla="*/ 36 w 81"/>
                  <a:gd name="T73" fmla="*/ 76 h 81"/>
                  <a:gd name="T74" fmla="*/ 38 w 81"/>
                  <a:gd name="T75" fmla="*/ 72 h 81"/>
                  <a:gd name="T76" fmla="*/ 44 w 81"/>
                  <a:gd name="T77" fmla="*/ 71 h 81"/>
                  <a:gd name="T78" fmla="*/ 46 w 81"/>
                  <a:gd name="T79" fmla="*/ 76 h 81"/>
                  <a:gd name="T80" fmla="*/ 54 w 81"/>
                  <a:gd name="T81" fmla="*/ 79 h 81"/>
                  <a:gd name="T82" fmla="*/ 60 w 81"/>
                  <a:gd name="T83" fmla="*/ 77 h 81"/>
                  <a:gd name="T84" fmla="*/ 63 w 81"/>
                  <a:gd name="T85" fmla="*/ 69 h 81"/>
                  <a:gd name="T86" fmla="*/ 61 w 81"/>
                  <a:gd name="T87" fmla="*/ 64 h 81"/>
                  <a:gd name="T88" fmla="*/ 65 w 81"/>
                  <a:gd name="T89" fmla="*/ 59 h 81"/>
                  <a:gd name="T90" fmla="*/ 70 w 81"/>
                  <a:gd name="T91" fmla="*/ 62 h 81"/>
                  <a:gd name="T92" fmla="*/ 77 w 81"/>
                  <a:gd name="T93" fmla="*/ 58 h 81"/>
                  <a:gd name="T94" fmla="*/ 80 w 81"/>
                  <a:gd name="T95" fmla="*/ 52 h 81"/>
                  <a:gd name="T96" fmla="*/ 77 w 81"/>
                  <a:gd name="T97" fmla="*/ 45 h 81"/>
                  <a:gd name="T98" fmla="*/ 46 w 81"/>
                  <a:gd name="T99" fmla="*/ 55 h 81"/>
                  <a:gd name="T100" fmla="*/ 26 w 81"/>
                  <a:gd name="T101" fmla="*/ 47 h 81"/>
                  <a:gd name="T102" fmla="*/ 34 w 81"/>
                  <a:gd name="T103" fmla="*/ 26 h 81"/>
                  <a:gd name="T104" fmla="*/ 54 w 81"/>
                  <a:gd name="T105" fmla="*/ 34 h 81"/>
                  <a:gd name="T106" fmla="*/ 46 w 81"/>
                  <a:gd name="T107" fmla="*/ 5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1" h="81">
                    <a:moveTo>
                      <a:pt x="77" y="45"/>
                    </a:moveTo>
                    <a:cubicBezTo>
                      <a:pt x="71" y="43"/>
                      <a:pt x="71" y="43"/>
                      <a:pt x="71" y="43"/>
                    </a:cubicBezTo>
                    <a:cubicBezTo>
                      <a:pt x="71" y="41"/>
                      <a:pt x="71" y="39"/>
                      <a:pt x="71" y="37"/>
                    </a:cubicBezTo>
                    <a:cubicBezTo>
                      <a:pt x="76" y="35"/>
                      <a:pt x="76" y="35"/>
                      <a:pt x="76" y="35"/>
                    </a:cubicBezTo>
                    <a:cubicBezTo>
                      <a:pt x="79" y="33"/>
                      <a:pt x="81" y="30"/>
                      <a:pt x="79" y="27"/>
                    </a:cubicBezTo>
                    <a:cubicBezTo>
                      <a:pt x="77" y="21"/>
                      <a:pt x="77" y="21"/>
                      <a:pt x="77" y="21"/>
                    </a:cubicBezTo>
                    <a:cubicBezTo>
                      <a:pt x="75" y="18"/>
                      <a:pt x="72" y="17"/>
                      <a:pt x="69" y="18"/>
                    </a:cubicBezTo>
                    <a:cubicBezTo>
                      <a:pt x="64" y="21"/>
                      <a:pt x="64" y="21"/>
                      <a:pt x="64" y="21"/>
                    </a:cubicBezTo>
                    <a:cubicBezTo>
                      <a:pt x="62" y="19"/>
                      <a:pt x="61" y="18"/>
                      <a:pt x="60" y="17"/>
                    </a:cubicBezTo>
                    <a:cubicBezTo>
                      <a:pt x="62" y="11"/>
                      <a:pt x="62" y="11"/>
                      <a:pt x="62" y="11"/>
                    </a:cubicBezTo>
                    <a:cubicBezTo>
                      <a:pt x="63" y="8"/>
                      <a:pt x="61" y="5"/>
                      <a:pt x="59" y="4"/>
                    </a:cubicBezTo>
                    <a:cubicBezTo>
                      <a:pt x="53" y="1"/>
                      <a:pt x="53" y="1"/>
                      <a:pt x="53" y="1"/>
                    </a:cubicBezTo>
                    <a:cubicBezTo>
                      <a:pt x="50" y="0"/>
                      <a:pt x="46" y="1"/>
                      <a:pt x="45" y="4"/>
                    </a:cubicBezTo>
                    <a:cubicBezTo>
                      <a:pt x="43" y="10"/>
                      <a:pt x="43" y="10"/>
                      <a:pt x="43" y="10"/>
                    </a:cubicBezTo>
                    <a:cubicBezTo>
                      <a:pt x="41" y="10"/>
                      <a:pt x="39" y="10"/>
                      <a:pt x="37" y="10"/>
                    </a:cubicBezTo>
                    <a:cubicBezTo>
                      <a:pt x="35" y="5"/>
                      <a:pt x="35" y="5"/>
                      <a:pt x="35" y="5"/>
                    </a:cubicBezTo>
                    <a:cubicBezTo>
                      <a:pt x="33" y="2"/>
                      <a:pt x="30" y="0"/>
                      <a:pt x="27" y="2"/>
                    </a:cubicBezTo>
                    <a:cubicBezTo>
                      <a:pt x="21" y="4"/>
                      <a:pt x="21" y="4"/>
                      <a:pt x="21" y="4"/>
                    </a:cubicBezTo>
                    <a:cubicBezTo>
                      <a:pt x="18" y="5"/>
                      <a:pt x="17" y="9"/>
                      <a:pt x="18" y="12"/>
                    </a:cubicBezTo>
                    <a:cubicBezTo>
                      <a:pt x="20" y="17"/>
                      <a:pt x="20" y="17"/>
                      <a:pt x="20" y="17"/>
                    </a:cubicBezTo>
                    <a:cubicBezTo>
                      <a:pt x="19" y="18"/>
                      <a:pt x="17" y="19"/>
                      <a:pt x="16" y="21"/>
                    </a:cubicBezTo>
                    <a:cubicBezTo>
                      <a:pt x="11" y="19"/>
                      <a:pt x="11" y="19"/>
                      <a:pt x="11" y="19"/>
                    </a:cubicBezTo>
                    <a:cubicBezTo>
                      <a:pt x="8" y="18"/>
                      <a:pt x="5" y="20"/>
                      <a:pt x="4" y="22"/>
                    </a:cubicBezTo>
                    <a:cubicBezTo>
                      <a:pt x="1" y="28"/>
                      <a:pt x="1" y="28"/>
                      <a:pt x="1" y="28"/>
                    </a:cubicBezTo>
                    <a:cubicBezTo>
                      <a:pt x="0" y="31"/>
                      <a:pt x="2" y="35"/>
                      <a:pt x="5" y="36"/>
                    </a:cubicBezTo>
                    <a:cubicBezTo>
                      <a:pt x="9" y="38"/>
                      <a:pt x="9" y="38"/>
                      <a:pt x="9" y="38"/>
                    </a:cubicBezTo>
                    <a:cubicBezTo>
                      <a:pt x="9" y="40"/>
                      <a:pt x="9" y="42"/>
                      <a:pt x="9" y="44"/>
                    </a:cubicBezTo>
                    <a:cubicBezTo>
                      <a:pt x="5" y="46"/>
                      <a:pt x="5" y="46"/>
                      <a:pt x="5" y="46"/>
                    </a:cubicBezTo>
                    <a:cubicBezTo>
                      <a:pt x="2" y="48"/>
                      <a:pt x="1" y="51"/>
                      <a:pt x="2" y="54"/>
                    </a:cubicBezTo>
                    <a:cubicBezTo>
                      <a:pt x="4" y="60"/>
                      <a:pt x="4" y="60"/>
                      <a:pt x="4" y="60"/>
                    </a:cubicBezTo>
                    <a:cubicBezTo>
                      <a:pt x="6" y="63"/>
                      <a:pt x="9" y="64"/>
                      <a:pt x="12" y="63"/>
                    </a:cubicBezTo>
                    <a:cubicBezTo>
                      <a:pt x="16" y="61"/>
                      <a:pt x="16" y="61"/>
                      <a:pt x="16" y="61"/>
                    </a:cubicBezTo>
                    <a:cubicBezTo>
                      <a:pt x="18" y="62"/>
                      <a:pt x="19" y="64"/>
                      <a:pt x="21" y="65"/>
                    </a:cubicBezTo>
                    <a:cubicBezTo>
                      <a:pt x="19" y="70"/>
                      <a:pt x="19" y="70"/>
                      <a:pt x="19" y="70"/>
                    </a:cubicBezTo>
                    <a:cubicBezTo>
                      <a:pt x="18" y="73"/>
                      <a:pt x="20" y="76"/>
                      <a:pt x="23" y="77"/>
                    </a:cubicBezTo>
                    <a:cubicBezTo>
                      <a:pt x="29" y="80"/>
                      <a:pt x="29" y="80"/>
                      <a:pt x="29" y="80"/>
                    </a:cubicBezTo>
                    <a:cubicBezTo>
                      <a:pt x="32" y="81"/>
                      <a:pt x="35" y="79"/>
                      <a:pt x="36" y="76"/>
                    </a:cubicBezTo>
                    <a:cubicBezTo>
                      <a:pt x="38" y="72"/>
                      <a:pt x="38" y="72"/>
                      <a:pt x="38" y="72"/>
                    </a:cubicBezTo>
                    <a:cubicBezTo>
                      <a:pt x="40" y="72"/>
                      <a:pt x="42" y="72"/>
                      <a:pt x="44" y="71"/>
                    </a:cubicBezTo>
                    <a:cubicBezTo>
                      <a:pt x="46" y="76"/>
                      <a:pt x="46" y="76"/>
                      <a:pt x="46" y="76"/>
                    </a:cubicBezTo>
                    <a:cubicBezTo>
                      <a:pt x="48" y="79"/>
                      <a:pt x="51" y="80"/>
                      <a:pt x="54" y="79"/>
                    </a:cubicBezTo>
                    <a:cubicBezTo>
                      <a:pt x="60" y="77"/>
                      <a:pt x="60" y="77"/>
                      <a:pt x="60" y="77"/>
                    </a:cubicBezTo>
                    <a:cubicBezTo>
                      <a:pt x="63" y="75"/>
                      <a:pt x="64" y="72"/>
                      <a:pt x="63" y="69"/>
                    </a:cubicBezTo>
                    <a:cubicBezTo>
                      <a:pt x="61" y="64"/>
                      <a:pt x="61" y="64"/>
                      <a:pt x="61" y="64"/>
                    </a:cubicBezTo>
                    <a:cubicBezTo>
                      <a:pt x="62" y="62"/>
                      <a:pt x="64" y="61"/>
                      <a:pt x="65" y="59"/>
                    </a:cubicBezTo>
                    <a:cubicBezTo>
                      <a:pt x="70" y="62"/>
                      <a:pt x="70" y="62"/>
                      <a:pt x="70" y="62"/>
                    </a:cubicBezTo>
                    <a:cubicBezTo>
                      <a:pt x="73" y="63"/>
                      <a:pt x="76" y="61"/>
                      <a:pt x="77" y="58"/>
                    </a:cubicBezTo>
                    <a:cubicBezTo>
                      <a:pt x="80" y="52"/>
                      <a:pt x="80" y="52"/>
                      <a:pt x="80" y="52"/>
                    </a:cubicBezTo>
                    <a:cubicBezTo>
                      <a:pt x="81" y="49"/>
                      <a:pt x="80" y="46"/>
                      <a:pt x="77" y="45"/>
                    </a:cubicBezTo>
                    <a:close/>
                    <a:moveTo>
                      <a:pt x="46" y="55"/>
                    </a:moveTo>
                    <a:cubicBezTo>
                      <a:pt x="38" y="58"/>
                      <a:pt x="29" y="55"/>
                      <a:pt x="26" y="47"/>
                    </a:cubicBezTo>
                    <a:cubicBezTo>
                      <a:pt x="22" y="39"/>
                      <a:pt x="26" y="30"/>
                      <a:pt x="34" y="26"/>
                    </a:cubicBezTo>
                    <a:cubicBezTo>
                      <a:pt x="42" y="23"/>
                      <a:pt x="51" y="27"/>
                      <a:pt x="54" y="34"/>
                    </a:cubicBezTo>
                    <a:cubicBezTo>
                      <a:pt x="58" y="42"/>
                      <a:pt x="54" y="51"/>
                      <a:pt x="46" y="55"/>
                    </a:cubicBezTo>
                    <a:close/>
                  </a:path>
                </a:pathLst>
              </a:custGeom>
              <a:solidFill>
                <a:srgbClr val="39363A"/>
              </a:solidFill>
              <a:ln>
                <a:noFill/>
              </a:ln>
            </p:spPr>
            <p:txBody>
              <a:bodyPr anchor="ctr"/>
              <a:lstStyle/>
              <a:p>
                <a:pPr algn="ctr"/>
              </a:p>
            </p:txBody>
          </p:sp>
          <p:sp>
            <p:nvSpPr>
              <p:cNvPr id="125" name="任意多边形: 形状 124"/>
              <p:cNvSpPr/>
              <p:nvPr/>
            </p:nvSpPr>
            <p:spPr bwMode="auto">
              <a:xfrm>
                <a:off x="4489" y="3224"/>
                <a:ext cx="57" cy="56"/>
              </a:xfrm>
              <a:custGeom>
                <a:avLst/>
                <a:gdLst>
                  <a:gd name="T0" fmla="*/ 41 w 57"/>
                  <a:gd name="T1" fmla="*/ 56 h 56"/>
                  <a:gd name="T2" fmla="*/ 57 w 57"/>
                  <a:gd name="T3" fmla="*/ 39 h 56"/>
                  <a:gd name="T4" fmla="*/ 57 w 57"/>
                  <a:gd name="T5" fmla="*/ 15 h 56"/>
                  <a:gd name="T6" fmla="*/ 41 w 57"/>
                  <a:gd name="T7" fmla="*/ 0 h 56"/>
                  <a:gd name="T8" fmla="*/ 18 w 57"/>
                  <a:gd name="T9" fmla="*/ 0 h 56"/>
                  <a:gd name="T10" fmla="*/ 0 w 57"/>
                  <a:gd name="T11" fmla="*/ 17 h 56"/>
                  <a:gd name="T12" fmla="*/ 0 w 57"/>
                  <a:gd name="T13" fmla="*/ 41 h 56"/>
                  <a:gd name="T14" fmla="*/ 18 w 57"/>
                  <a:gd name="T15" fmla="*/ 56 h 56"/>
                  <a:gd name="T16" fmla="*/ 41 w 57"/>
                  <a:gd name="T1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56">
                    <a:moveTo>
                      <a:pt x="41" y="56"/>
                    </a:moveTo>
                    <a:lnTo>
                      <a:pt x="57" y="39"/>
                    </a:lnTo>
                    <a:lnTo>
                      <a:pt x="57" y="15"/>
                    </a:lnTo>
                    <a:lnTo>
                      <a:pt x="41" y="0"/>
                    </a:lnTo>
                    <a:lnTo>
                      <a:pt x="18" y="0"/>
                    </a:lnTo>
                    <a:lnTo>
                      <a:pt x="0" y="17"/>
                    </a:lnTo>
                    <a:lnTo>
                      <a:pt x="0" y="41"/>
                    </a:lnTo>
                    <a:lnTo>
                      <a:pt x="18" y="56"/>
                    </a:lnTo>
                    <a:lnTo>
                      <a:pt x="41" y="56"/>
                    </a:lnTo>
                    <a:close/>
                  </a:path>
                </a:pathLst>
              </a:custGeom>
              <a:solidFill>
                <a:srgbClr val="39363A"/>
              </a:solidFill>
              <a:ln>
                <a:noFill/>
              </a:ln>
            </p:spPr>
            <p:txBody>
              <a:bodyPr anchor="ctr"/>
              <a:lstStyle/>
              <a:p>
                <a:pPr algn="ctr"/>
              </a:p>
            </p:txBody>
          </p:sp>
          <p:sp>
            <p:nvSpPr>
              <p:cNvPr id="126" name="任意多边形: 形状 125"/>
              <p:cNvSpPr/>
              <p:nvPr/>
            </p:nvSpPr>
            <p:spPr bwMode="auto">
              <a:xfrm>
                <a:off x="4438" y="3233"/>
                <a:ext cx="161" cy="171"/>
              </a:xfrm>
              <a:custGeom>
                <a:avLst/>
                <a:gdLst>
                  <a:gd name="T0" fmla="*/ 72 w 82"/>
                  <a:gd name="T1" fmla="*/ 18 h 87"/>
                  <a:gd name="T2" fmla="*/ 64 w 82"/>
                  <a:gd name="T3" fmla="*/ 0 h 87"/>
                  <a:gd name="T4" fmla="*/ 61 w 82"/>
                  <a:gd name="T5" fmla="*/ 0 h 87"/>
                  <a:gd name="T6" fmla="*/ 61 w 82"/>
                  <a:gd name="T7" fmla="*/ 18 h 87"/>
                  <a:gd name="T8" fmla="*/ 49 w 82"/>
                  <a:gd name="T9" fmla="*/ 30 h 87"/>
                  <a:gd name="T10" fmla="*/ 43 w 82"/>
                  <a:gd name="T11" fmla="*/ 30 h 87"/>
                  <a:gd name="T12" fmla="*/ 39 w 82"/>
                  <a:gd name="T13" fmla="*/ 30 h 87"/>
                  <a:gd name="T14" fmla="*/ 33 w 82"/>
                  <a:gd name="T15" fmla="*/ 30 h 87"/>
                  <a:gd name="T16" fmla="*/ 21 w 82"/>
                  <a:gd name="T17" fmla="*/ 18 h 87"/>
                  <a:gd name="T18" fmla="*/ 20 w 82"/>
                  <a:gd name="T19" fmla="*/ 0 h 87"/>
                  <a:gd name="T20" fmla="*/ 18 w 82"/>
                  <a:gd name="T21" fmla="*/ 0 h 87"/>
                  <a:gd name="T22" fmla="*/ 10 w 82"/>
                  <a:gd name="T23" fmla="*/ 18 h 87"/>
                  <a:gd name="T24" fmla="*/ 29 w 82"/>
                  <a:gd name="T25" fmla="*/ 55 h 87"/>
                  <a:gd name="T26" fmla="*/ 29 w 82"/>
                  <a:gd name="T27" fmla="*/ 82 h 87"/>
                  <a:gd name="T28" fmla="*/ 35 w 82"/>
                  <a:gd name="T29" fmla="*/ 87 h 87"/>
                  <a:gd name="T30" fmla="*/ 48 w 82"/>
                  <a:gd name="T31" fmla="*/ 87 h 87"/>
                  <a:gd name="T32" fmla="*/ 54 w 82"/>
                  <a:gd name="T33" fmla="*/ 82 h 87"/>
                  <a:gd name="T34" fmla="*/ 54 w 82"/>
                  <a:gd name="T35" fmla="*/ 55 h 87"/>
                  <a:gd name="T36" fmla="*/ 72 w 82"/>
                  <a:gd name="T37" fmla="*/ 1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87">
                    <a:moveTo>
                      <a:pt x="72" y="18"/>
                    </a:moveTo>
                    <a:cubicBezTo>
                      <a:pt x="64" y="0"/>
                      <a:pt x="64" y="0"/>
                      <a:pt x="64" y="0"/>
                    </a:cubicBezTo>
                    <a:cubicBezTo>
                      <a:pt x="61" y="0"/>
                      <a:pt x="61" y="0"/>
                      <a:pt x="61" y="0"/>
                    </a:cubicBezTo>
                    <a:cubicBezTo>
                      <a:pt x="61" y="18"/>
                      <a:pt x="61" y="18"/>
                      <a:pt x="61" y="18"/>
                    </a:cubicBezTo>
                    <a:cubicBezTo>
                      <a:pt x="49" y="30"/>
                      <a:pt x="49" y="30"/>
                      <a:pt x="49" y="30"/>
                    </a:cubicBezTo>
                    <a:cubicBezTo>
                      <a:pt x="43" y="30"/>
                      <a:pt x="43" y="30"/>
                      <a:pt x="43" y="30"/>
                    </a:cubicBezTo>
                    <a:cubicBezTo>
                      <a:pt x="39" y="30"/>
                      <a:pt x="39" y="30"/>
                      <a:pt x="39" y="30"/>
                    </a:cubicBezTo>
                    <a:cubicBezTo>
                      <a:pt x="33" y="30"/>
                      <a:pt x="33" y="30"/>
                      <a:pt x="33" y="30"/>
                    </a:cubicBezTo>
                    <a:cubicBezTo>
                      <a:pt x="21" y="18"/>
                      <a:pt x="21" y="18"/>
                      <a:pt x="21" y="18"/>
                    </a:cubicBezTo>
                    <a:cubicBezTo>
                      <a:pt x="20" y="0"/>
                      <a:pt x="20" y="0"/>
                      <a:pt x="20" y="0"/>
                    </a:cubicBezTo>
                    <a:cubicBezTo>
                      <a:pt x="18" y="0"/>
                      <a:pt x="18" y="0"/>
                      <a:pt x="18" y="0"/>
                    </a:cubicBezTo>
                    <a:cubicBezTo>
                      <a:pt x="10" y="18"/>
                      <a:pt x="10" y="18"/>
                      <a:pt x="10" y="18"/>
                    </a:cubicBezTo>
                    <a:cubicBezTo>
                      <a:pt x="10" y="18"/>
                      <a:pt x="0" y="44"/>
                      <a:pt x="29" y="55"/>
                    </a:cubicBezTo>
                    <a:cubicBezTo>
                      <a:pt x="29" y="82"/>
                      <a:pt x="29" y="82"/>
                      <a:pt x="29" y="82"/>
                    </a:cubicBezTo>
                    <a:cubicBezTo>
                      <a:pt x="29" y="85"/>
                      <a:pt x="32" y="87"/>
                      <a:pt x="35" y="87"/>
                    </a:cubicBezTo>
                    <a:cubicBezTo>
                      <a:pt x="48" y="87"/>
                      <a:pt x="48" y="87"/>
                      <a:pt x="48" y="87"/>
                    </a:cubicBezTo>
                    <a:cubicBezTo>
                      <a:pt x="51" y="87"/>
                      <a:pt x="54" y="85"/>
                      <a:pt x="54" y="82"/>
                    </a:cubicBezTo>
                    <a:cubicBezTo>
                      <a:pt x="54" y="55"/>
                      <a:pt x="54" y="55"/>
                      <a:pt x="54" y="55"/>
                    </a:cubicBezTo>
                    <a:cubicBezTo>
                      <a:pt x="82" y="43"/>
                      <a:pt x="72" y="18"/>
                      <a:pt x="72" y="18"/>
                    </a:cubicBezTo>
                    <a:close/>
                  </a:path>
                </a:pathLst>
              </a:custGeom>
              <a:solidFill>
                <a:srgbClr val="39363A"/>
              </a:solidFill>
              <a:ln>
                <a:noFill/>
              </a:ln>
            </p:spPr>
            <p:txBody>
              <a:bodyPr anchor="ctr"/>
              <a:lstStyle/>
              <a:p>
                <a:pPr algn="ctr"/>
              </a:p>
            </p:txBody>
          </p:sp>
          <p:sp>
            <p:nvSpPr>
              <p:cNvPr id="127" name="任意多边形: 形状 126"/>
              <p:cNvSpPr/>
              <p:nvPr/>
            </p:nvSpPr>
            <p:spPr bwMode="auto">
              <a:xfrm>
                <a:off x="4440" y="668"/>
                <a:ext cx="39" cy="41"/>
              </a:xfrm>
              <a:custGeom>
                <a:avLst/>
                <a:gdLst>
                  <a:gd name="T0" fmla="*/ 0 w 39"/>
                  <a:gd name="T1" fmla="*/ 29 h 41"/>
                  <a:gd name="T2" fmla="*/ 12 w 39"/>
                  <a:gd name="T3" fmla="*/ 41 h 41"/>
                  <a:gd name="T4" fmla="*/ 28 w 39"/>
                  <a:gd name="T5" fmla="*/ 41 h 41"/>
                  <a:gd name="T6" fmla="*/ 39 w 39"/>
                  <a:gd name="T7" fmla="*/ 29 h 41"/>
                  <a:gd name="T8" fmla="*/ 39 w 39"/>
                  <a:gd name="T9" fmla="*/ 12 h 41"/>
                  <a:gd name="T10" fmla="*/ 28 w 39"/>
                  <a:gd name="T11" fmla="*/ 0 h 41"/>
                  <a:gd name="T12" fmla="*/ 12 w 39"/>
                  <a:gd name="T13" fmla="*/ 0 h 41"/>
                  <a:gd name="T14" fmla="*/ 0 w 39"/>
                  <a:gd name="T15" fmla="*/ 12 h 41"/>
                  <a:gd name="T16" fmla="*/ 0 w 39"/>
                  <a:gd name="T17" fmla="*/ 2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41">
                    <a:moveTo>
                      <a:pt x="0" y="29"/>
                    </a:moveTo>
                    <a:lnTo>
                      <a:pt x="12" y="41"/>
                    </a:lnTo>
                    <a:lnTo>
                      <a:pt x="28" y="41"/>
                    </a:lnTo>
                    <a:lnTo>
                      <a:pt x="39" y="29"/>
                    </a:lnTo>
                    <a:lnTo>
                      <a:pt x="39" y="12"/>
                    </a:lnTo>
                    <a:lnTo>
                      <a:pt x="28" y="0"/>
                    </a:lnTo>
                    <a:lnTo>
                      <a:pt x="12" y="0"/>
                    </a:lnTo>
                    <a:lnTo>
                      <a:pt x="0" y="12"/>
                    </a:lnTo>
                    <a:lnTo>
                      <a:pt x="0" y="29"/>
                    </a:lnTo>
                    <a:close/>
                  </a:path>
                </a:pathLst>
              </a:custGeom>
              <a:solidFill>
                <a:srgbClr val="39363A"/>
              </a:solidFill>
              <a:ln>
                <a:noFill/>
              </a:ln>
            </p:spPr>
            <p:txBody>
              <a:bodyPr anchor="ctr"/>
              <a:lstStyle/>
              <a:p>
                <a:pPr algn="ctr"/>
              </a:p>
            </p:txBody>
          </p:sp>
          <p:sp>
            <p:nvSpPr>
              <p:cNvPr id="128" name="任意多边形: 形状 127"/>
              <p:cNvSpPr/>
              <p:nvPr/>
            </p:nvSpPr>
            <p:spPr bwMode="auto">
              <a:xfrm>
                <a:off x="4352" y="633"/>
                <a:ext cx="121" cy="111"/>
              </a:xfrm>
              <a:custGeom>
                <a:avLst/>
                <a:gdLst>
                  <a:gd name="T0" fmla="*/ 49 w 62"/>
                  <a:gd name="T1" fmla="*/ 51 h 57"/>
                  <a:gd name="T2" fmla="*/ 62 w 62"/>
                  <a:gd name="T3" fmla="*/ 45 h 57"/>
                  <a:gd name="T4" fmla="*/ 62 w 62"/>
                  <a:gd name="T5" fmla="*/ 43 h 57"/>
                  <a:gd name="T6" fmla="*/ 49 w 62"/>
                  <a:gd name="T7" fmla="*/ 43 h 57"/>
                  <a:gd name="T8" fmla="*/ 40 w 62"/>
                  <a:gd name="T9" fmla="*/ 34 h 57"/>
                  <a:gd name="T10" fmla="*/ 40 w 62"/>
                  <a:gd name="T11" fmla="*/ 30 h 57"/>
                  <a:gd name="T12" fmla="*/ 40 w 62"/>
                  <a:gd name="T13" fmla="*/ 27 h 57"/>
                  <a:gd name="T14" fmla="*/ 40 w 62"/>
                  <a:gd name="T15" fmla="*/ 23 h 57"/>
                  <a:gd name="T16" fmla="*/ 49 w 62"/>
                  <a:gd name="T17" fmla="*/ 14 h 57"/>
                  <a:gd name="T18" fmla="*/ 62 w 62"/>
                  <a:gd name="T19" fmla="*/ 14 h 57"/>
                  <a:gd name="T20" fmla="*/ 62 w 62"/>
                  <a:gd name="T21" fmla="*/ 13 h 57"/>
                  <a:gd name="T22" fmla="*/ 49 w 62"/>
                  <a:gd name="T23" fmla="*/ 6 h 57"/>
                  <a:gd name="T24" fmla="*/ 23 w 62"/>
                  <a:gd name="T25" fmla="*/ 20 h 57"/>
                  <a:gd name="T26" fmla="*/ 4 w 62"/>
                  <a:gd name="T27" fmla="*/ 20 h 57"/>
                  <a:gd name="T28" fmla="*/ 0 w 62"/>
                  <a:gd name="T29" fmla="*/ 24 h 57"/>
                  <a:gd name="T30" fmla="*/ 0 w 62"/>
                  <a:gd name="T31" fmla="*/ 33 h 57"/>
                  <a:gd name="T32" fmla="*/ 4 w 62"/>
                  <a:gd name="T33" fmla="*/ 37 h 57"/>
                  <a:gd name="T34" fmla="*/ 23 w 62"/>
                  <a:gd name="T35" fmla="*/ 37 h 57"/>
                  <a:gd name="T36" fmla="*/ 49 w 62"/>
                  <a:gd name="T37" fmla="*/ 5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57">
                    <a:moveTo>
                      <a:pt x="49" y="51"/>
                    </a:moveTo>
                    <a:cubicBezTo>
                      <a:pt x="62" y="45"/>
                      <a:pt x="62" y="45"/>
                      <a:pt x="62" y="45"/>
                    </a:cubicBezTo>
                    <a:cubicBezTo>
                      <a:pt x="62" y="43"/>
                      <a:pt x="62" y="43"/>
                      <a:pt x="62" y="43"/>
                    </a:cubicBezTo>
                    <a:cubicBezTo>
                      <a:pt x="49" y="43"/>
                      <a:pt x="49" y="43"/>
                      <a:pt x="49" y="43"/>
                    </a:cubicBezTo>
                    <a:cubicBezTo>
                      <a:pt x="40" y="34"/>
                      <a:pt x="40" y="34"/>
                      <a:pt x="40" y="34"/>
                    </a:cubicBezTo>
                    <a:cubicBezTo>
                      <a:pt x="40" y="30"/>
                      <a:pt x="40" y="30"/>
                      <a:pt x="40" y="30"/>
                    </a:cubicBezTo>
                    <a:cubicBezTo>
                      <a:pt x="40" y="27"/>
                      <a:pt x="40" y="27"/>
                      <a:pt x="40" y="27"/>
                    </a:cubicBezTo>
                    <a:cubicBezTo>
                      <a:pt x="40" y="23"/>
                      <a:pt x="40" y="23"/>
                      <a:pt x="40" y="23"/>
                    </a:cubicBezTo>
                    <a:cubicBezTo>
                      <a:pt x="49" y="14"/>
                      <a:pt x="49" y="14"/>
                      <a:pt x="49" y="14"/>
                    </a:cubicBezTo>
                    <a:cubicBezTo>
                      <a:pt x="62" y="14"/>
                      <a:pt x="62" y="14"/>
                      <a:pt x="62" y="14"/>
                    </a:cubicBezTo>
                    <a:cubicBezTo>
                      <a:pt x="62" y="13"/>
                      <a:pt x="62" y="13"/>
                      <a:pt x="62" y="13"/>
                    </a:cubicBezTo>
                    <a:cubicBezTo>
                      <a:pt x="49" y="6"/>
                      <a:pt x="49" y="6"/>
                      <a:pt x="49" y="6"/>
                    </a:cubicBezTo>
                    <a:cubicBezTo>
                      <a:pt x="49" y="6"/>
                      <a:pt x="31" y="0"/>
                      <a:pt x="23" y="20"/>
                    </a:cubicBezTo>
                    <a:cubicBezTo>
                      <a:pt x="4" y="20"/>
                      <a:pt x="4" y="20"/>
                      <a:pt x="4" y="20"/>
                    </a:cubicBezTo>
                    <a:cubicBezTo>
                      <a:pt x="2" y="20"/>
                      <a:pt x="0" y="22"/>
                      <a:pt x="0" y="24"/>
                    </a:cubicBezTo>
                    <a:cubicBezTo>
                      <a:pt x="0" y="33"/>
                      <a:pt x="0" y="33"/>
                      <a:pt x="0" y="33"/>
                    </a:cubicBezTo>
                    <a:cubicBezTo>
                      <a:pt x="0" y="36"/>
                      <a:pt x="2" y="37"/>
                      <a:pt x="4" y="37"/>
                    </a:cubicBezTo>
                    <a:cubicBezTo>
                      <a:pt x="23" y="37"/>
                      <a:pt x="23" y="37"/>
                      <a:pt x="23" y="37"/>
                    </a:cubicBezTo>
                    <a:cubicBezTo>
                      <a:pt x="31" y="57"/>
                      <a:pt x="49" y="51"/>
                      <a:pt x="49" y="51"/>
                    </a:cubicBezTo>
                    <a:close/>
                  </a:path>
                </a:pathLst>
              </a:custGeom>
              <a:solidFill>
                <a:srgbClr val="39363A"/>
              </a:solidFill>
              <a:ln>
                <a:noFill/>
              </a:ln>
            </p:spPr>
            <p:txBody>
              <a:bodyPr anchor="ctr"/>
              <a:lstStyle/>
              <a:p>
                <a:pPr algn="ctr"/>
              </a:p>
            </p:txBody>
          </p:sp>
          <p:sp>
            <p:nvSpPr>
              <p:cNvPr id="129" name="任意多边形: 形状 128"/>
              <p:cNvSpPr/>
              <p:nvPr/>
            </p:nvSpPr>
            <p:spPr bwMode="auto">
              <a:xfrm>
                <a:off x="4284" y="1454"/>
                <a:ext cx="56" cy="55"/>
              </a:xfrm>
              <a:custGeom>
                <a:avLst/>
                <a:gdLst>
                  <a:gd name="T0" fmla="*/ 0 w 29"/>
                  <a:gd name="T1" fmla="*/ 15 h 28"/>
                  <a:gd name="T2" fmla="*/ 29 w 29"/>
                  <a:gd name="T3" fmla="*/ 14 h 28"/>
                  <a:gd name="T4" fmla="*/ 24 w 29"/>
                  <a:gd name="T5" fmla="*/ 22 h 28"/>
                  <a:gd name="T6" fmla="*/ 21 w 29"/>
                  <a:gd name="T7" fmla="*/ 21 h 28"/>
                  <a:gd name="T8" fmla="*/ 23 w 29"/>
                  <a:gd name="T9" fmla="*/ 23 h 28"/>
                  <a:gd name="T10" fmla="*/ 19 w 29"/>
                  <a:gd name="T11" fmla="*/ 24 h 28"/>
                  <a:gd name="T12" fmla="*/ 18 w 29"/>
                  <a:gd name="T13" fmla="*/ 24 h 28"/>
                  <a:gd name="T14" fmla="*/ 16 w 29"/>
                  <a:gd name="T15" fmla="*/ 26 h 28"/>
                  <a:gd name="T16" fmla="*/ 15 w 29"/>
                  <a:gd name="T17" fmla="*/ 23 h 28"/>
                  <a:gd name="T18" fmla="*/ 14 w 29"/>
                  <a:gd name="T19" fmla="*/ 26 h 28"/>
                  <a:gd name="T20" fmla="*/ 11 w 29"/>
                  <a:gd name="T21" fmla="*/ 24 h 28"/>
                  <a:gd name="T22" fmla="*/ 10 w 29"/>
                  <a:gd name="T23" fmla="*/ 24 h 28"/>
                  <a:gd name="T24" fmla="*/ 7 w 29"/>
                  <a:gd name="T25" fmla="*/ 24 h 28"/>
                  <a:gd name="T26" fmla="*/ 8 w 29"/>
                  <a:gd name="T27" fmla="*/ 21 h 28"/>
                  <a:gd name="T28" fmla="*/ 6 w 29"/>
                  <a:gd name="T29" fmla="*/ 22 h 28"/>
                  <a:gd name="T30" fmla="*/ 5 w 29"/>
                  <a:gd name="T31" fmla="*/ 19 h 28"/>
                  <a:gd name="T32" fmla="*/ 5 w 29"/>
                  <a:gd name="T33" fmla="*/ 18 h 28"/>
                  <a:gd name="T34" fmla="*/ 3 w 29"/>
                  <a:gd name="T35" fmla="*/ 15 h 28"/>
                  <a:gd name="T36" fmla="*/ 5 w 29"/>
                  <a:gd name="T37" fmla="*/ 14 h 28"/>
                  <a:gd name="T38" fmla="*/ 3 w 29"/>
                  <a:gd name="T39" fmla="*/ 14 h 28"/>
                  <a:gd name="T40" fmla="*/ 5 w 29"/>
                  <a:gd name="T41" fmla="*/ 11 h 28"/>
                  <a:gd name="T42" fmla="*/ 5 w 29"/>
                  <a:gd name="T43" fmla="*/ 10 h 28"/>
                  <a:gd name="T44" fmla="*/ 5 w 29"/>
                  <a:gd name="T45" fmla="*/ 7 h 28"/>
                  <a:gd name="T46" fmla="*/ 8 w 29"/>
                  <a:gd name="T47" fmla="*/ 8 h 28"/>
                  <a:gd name="T48" fmla="*/ 7 w 29"/>
                  <a:gd name="T49" fmla="*/ 5 h 28"/>
                  <a:gd name="T50" fmla="*/ 10 w 29"/>
                  <a:gd name="T51" fmla="*/ 5 h 28"/>
                  <a:gd name="T52" fmla="*/ 11 w 29"/>
                  <a:gd name="T53" fmla="*/ 4 h 28"/>
                  <a:gd name="T54" fmla="*/ 13 w 29"/>
                  <a:gd name="T55" fmla="*/ 2 h 28"/>
                  <a:gd name="T56" fmla="*/ 14 w 29"/>
                  <a:gd name="T57" fmla="*/ 5 h 28"/>
                  <a:gd name="T58" fmla="*/ 15 w 29"/>
                  <a:gd name="T59" fmla="*/ 2 h 28"/>
                  <a:gd name="T60" fmla="*/ 18 w 29"/>
                  <a:gd name="T61" fmla="*/ 4 h 28"/>
                  <a:gd name="T62" fmla="*/ 19 w 29"/>
                  <a:gd name="T63" fmla="*/ 5 h 28"/>
                  <a:gd name="T64" fmla="*/ 22 w 29"/>
                  <a:gd name="T65" fmla="*/ 5 h 28"/>
                  <a:gd name="T66" fmla="*/ 21 w 29"/>
                  <a:gd name="T67" fmla="*/ 8 h 28"/>
                  <a:gd name="T68" fmla="*/ 23 w 29"/>
                  <a:gd name="T69" fmla="*/ 6 h 28"/>
                  <a:gd name="T70" fmla="*/ 24 w 29"/>
                  <a:gd name="T71" fmla="*/ 10 h 28"/>
                  <a:gd name="T72" fmla="*/ 24 w 29"/>
                  <a:gd name="T73" fmla="*/ 11 h 28"/>
                  <a:gd name="T74" fmla="*/ 26 w 29"/>
                  <a:gd name="T75" fmla="*/ 13 h 28"/>
                  <a:gd name="T76" fmla="*/ 24 w 29"/>
                  <a:gd name="T77" fmla="*/ 14 h 28"/>
                  <a:gd name="T78" fmla="*/ 27 w 29"/>
                  <a:gd name="T79" fmla="*/ 15 h 28"/>
                  <a:gd name="T80" fmla="*/ 25 w 29"/>
                  <a:gd name="T81" fmla="*/ 17 h 28"/>
                  <a:gd name="T82" fmla="*/ 24 w 29"/>
                  <a:gd name="T83" fmla="*/ 19 h 28"/>
                  <a:gd name="T84" fmla="*/ 24 w 29"/>
                  <a:gd name="T85"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28">
                    <a:moveTo>
                      <a:pt x="14" y="0"/>
                    </a:moveTo>
                    <a:cubicBezTo>
                      <a:pt x="6" y="0"/>
                      <a:pt x="0" y="7"/>
                      <a:pt x="0" y="15"/>
                    </a:cubicBezTo>
                    <a:cubicBezTo>
                      <a:pt x="1" y="22"/>
                      <a:pt x="7" y="28"/>
                      <a:pt x="15" y="28"/>
                    </a:cubicBezTo>
                    <a:cubicBezTo>
                      <a:pt x="23" y="28"/>
                      <a:pt x="29" y="22"/>
                      <a:pt x="29" y="14"/>
                    </a:cubicBezTo>
                    <a:cubicBezTo>
                      <a:pt x="28" y="6"/>
                      <a:pt x="22" y="0"/>
                      <a:pt x="14" y="0"/>
                    </a:cubicBezTo>
                    <a:close/>
                    <a:moveTo>
                      <a:pt x="24" y="22"/>
                    </a:moveTo>
                    <a:cubicBezTo>
                      <a:pt x="23" y="21"/>
                      <a:pt x="23" y="21"/>
                      <a:pt x="23" y="21"/>
                    </a:cubicBezTo>
                    <a:cubicBezTo>
                      <a:pt x="22" y="20"/>
                      <a:pt x="22" y="20"/>
                      <a:pt x="21" y="21"/>
                    </a:cubicBezTo>
                    <a:cubicBezTo>
                      <a:pt x="21" y="21"/>
                      <a:pt x="21" y="22"/>
                      <a:pt x="21" y="22"/>
                    </a:cubicBezTo>
                    <a:cubicBezTo>
                      <a:pt x="23" y="23"/>
                      <a:pt x="23" y="23"/>
                      <a:pt x="23" y="23"/>
                    </a:cubicBezTo>
                    <a:cubicBezTo>
                      <a:pt x="22" y="24"/>
                      <a:pt x="21" y="24"/>
                      <a:pt x="20" y="25"/>
                    </a:cubicBezTo>
                    <a:cubicBezTo>
                      <a:pt x="19" y="24"/>
                      <a:pt x="19" y="24"/>
                      <a:pt x="19" y="24"/>
                    </a:cubicBezTo>
                    <a:cubicBezTo>
                      <a:pt x="19" y="23"/>
                      <a:pt x="19" y="23"/>
                      <a:pt x="19" y="23"/>
                    </a:cubicBezTo>
                    <a:cubicBezTo>
                      <a:pt x="18" y="23"/>
                      <a:pt x="18" y="24"/>
                      <a:pt x="18" y="24"/>
                    </a:cubicBezTo>
                    <a:cubicBezTo>
                      <a:pt x="19" y="25"/>
                      <a:pt x="19" y="25"/>
                      <a:pt x="19" y="25"/>
                    </a:cubicBezTo>
                    <a:cubicBezTo>
                      <a:pt x="18" y="26"/>
                      <a:pt x="17" y="26"/>
                      <a:pt x="16" y="26"/>
                    </a:cubicBezTo>
                    <a:cubicBezTo>
                      <a:pt x="16" y="24"/>
                      <a:pt x="16" y="24"/>
                      <a:pt x="16" y="24"/>
                    </a:cubicBezTo>
                    <a:cubicBezTo>
                      <a:pt x="16" y="24"/>
                      <a:pt x="15" y="23"/>
                      <a:pt x="15" y="23"/>
                    </a:cubicBezTo>
                    <a:cubicBezTo>
                      <a:pt x="14" y="23"/>
                      <a:pt x="14" y="24"/>
                      <a:pt x="14" y="24"/>
                    </a:cubicBezTo>
                    <a:cubicBezTo>
                      <a:pt x="14" y="26"/>
                      <a:pt x="14" y="26"/>
                      <a:pt x="14" y="26"/>
                    </a:cubicBezTo>
                    <a:cubicBezTo>
                      <a:pt x="13" y="26"/>
                      <a:pt x="12" y="26"/>
                      <a:pt x="11" y="26"/>
                    </a:cubicBezTo>
                    <a:cubicBezTo>
                      <a:pt x="11" y="24"/>
                      <a:pt x="11" y="24"/>
                      <a:pt x="11" y="24"/>
                    </a:cubicBezTo>
                    <a:cubicBezTo>
                      <a:pt x="11" y="24"/>
                      <a:pt x="11" y="24"/>
                      <a:pt x="11" y="23"/>
                    </a:cubicBezTo>
                    <a:cubicBezTo>
                      <a:pt x="11" y="23"/>
                      <a:pt x="10" y="23"/>
                      <a:pt x="10" y="24"/>
                    </a:cubicBezTo>
                    <a:cubicBezTo>
                      <a:pt x="10" y="25"/>
                      <a:pt x="10" y="25"/>
                      <a:pt x="10" y="25"/>
                    </a:cubicBezTo>
                    <a:cubicBezTo>
                      <a:pt x="9" y="25"/>
                      <a:pt x="8" y="24"/>
                      <a:pt x="7" y="24"/>
                    </a:cubicBezTo>
                    <a:cubicBezTo>
                      <a:pt x="8" y="22"/>
                      <a:pt x="8" y="22"/>
                      <a:pt x="8" y="22"/>
                    </a:cubicBezTo>
                    <a:cubicBezTo>
                      <a:pt x="9" y="22"/>
                      <a:pt x="9" y="21"/>
                      <a:pt x="8" y="21"/>
                    </a:cubicBezTo>
                    <a:cubicBezTo>
                      <a:pt x="8" y="21"/>
                      <a:pt x="7" y="21"/>
                      <a:pt x="7" y="21"/>
                    </a:cubicBezTo>
                    <a:cubicBezTo>
                      <a:pt x="6" y="22"/>
                      <a:pt x="6" y="22"/>
                      <a:pt x="6" y="22"/>
                    </a:cubicBezTo>
                    <a:cubicBezTo>
                      <a:pt x="5" y="21"/>
                      <a:pt x="4" y="21"/>
                      <a:pt x="4" y="20"/>
                    </a:cubicBezTo>
                    <a:cubicBezTo>
                      <a:pt x="5" y="19"/>
                      <a:pt x="5" y="19"/>
                      <a:pt x="5" y="19"/>
                    </a:cubicBezTo>
                    <a:cubicBezTo>
                      <a:pt x="6" y="19"/>
                      <a:pt x="6" y="18"/>
                      <a:pt x="6" y="18"/>
                    </a:cubicBezTo>
                    <a:cubicBezTo>
                      <a:pt x="5" y="18"/>
                      <a:pt x="5" y="18"/>
                      <a:pt x="5" y="18"/>
                    </a:cubicBezTo>
                    <a:cubicBezTo>
                      <a:pt x="3" y="18"/>
                      <a:pt x="3" y="18"/>
                      <a:pt x="3" y="18"/>
                    </a:cubicBezTo>
                    <a:cubicBezTo>
                      <a:pt x="3" y="17"/>
                      <a:pt x="3" y="16"/>
                      <a:pt x="3" y="15"/>
                    </a:cubicBezTo>
                    <a:cubicBezTo>
                      <a:pt x="4" y="15"/>
                      <a:pt x="4" y="15"/>
                      <a:pt x="4" y="15"/>
                    </a:cubicBezTo>
                    <a:cubicBezTo>
                      <a:pt x="5" y="15"/>
                      <a:pt x="5" y="15"/>
                      <a:pt x="5" y="14"/>
                    </a:cubicBezTo>
                    <a:cubicBezTo>
                      <a:pt x="5" y="14"/>
                      <a:pt x="5" y="13"/>
                      <a:pt x="4" y="13"/>
                    </a:cubicBezTo>
                    <a:cubicBezTo>
                      <a:pt x="3" y="14"/>
                      <a:pt x="3" y="14"/>
                      <a:pt x="3" y="14"/>
                    </a:cubicBezTo>
                    <a:cubicBezTo>
                      <a:pt x="3" y="13"/>
                      <a:pt x="3" y="12"/>
                      <a:pt x="3" y="11"/>
                    </a:cubicBezTo>
                    <a:cubicBezTo>
                      <a:pt x="5" y="11"/>
                      <a:pt x="5" y="11"/>
                      <a:pt x="5" y="11"/>
                    </a:cubicBezTo>
                    <a:cubicBezTo>
                      <a:pt x="5" y="11"/>
                      <a:pt x="5" y="11"/>
                      <a:pt x="5" y="11"/>
                    </a:cubicBezTo>
                    <a:cubicBezTo>
                      <a:pt x="5" y="10"/>
                      <a:pt x="5" y="10"/>
                      <a:pt x="5" y="10"/>
                    </a:cubicBezTo>
                    <a:cubicBezTo>
                      <a:pt x="4" y="9"/>
                      <a:pt x="4" y="9"/>
                      <a:pt x="4" y="9"/>
                    </a:cubicBezTo>
                    <a:cubicBezTo>
                      <a:pt x="4" y="8"/>
                      <a:pt x="5" y="7"/>
                      <a:pt x="5" y="7"/>
                    </a:cubicBezTo>
                    <a:cubicBezTo>
                      <a:pt x="7" y="8"/>
                      <a:pt x="7" y="8"/>
                      <a:pt x="7" y="8"/>
                    </a:cubicBezTo>
                    <a:cubicBezTo>
                      <a:pt x="7" y="8"/>
                      <a:pt x="8" y="8"/>
                      <a:pt x="8" y="8"/>
                    </a:cubicBezTo>
                    <a:cubicBezTo>
                      <a:pt x="8" y="7"/>
                      <a:pt x="8" y="7"/>
                      <a:pt x="8" y="6"/>
                    </a:cubicBezTo>
                    <a:cubicBezTo>
                      <a:pt x="7" y="5"/>
                      <a:pt x="7" y="5"/>
                      <a:pt x="7" y="5"/>
                    </a:cubicBezTo>
                    <a:cubicBezTo>
                      <a:pt x="7" y="5"/>
                      <a:pt x="8" y="4"/>
                      <a:pt x="9" y="4"/>
                    </a:cubicBezTo>
                    <a:cubicBezTo>
                      <a:pt x="10" y="5"/>
                      <a:pt x="10" y="5"/>
                      <a:pt x="10" y="5"/>
                    </a:cubicBezTo>
                    <a:cubicBezTo>
                      <a:pt x="10" y="5"/>
                      <a:pt x="10" y="5"/>
                      <a:pt x="11" y="5"/>
                    </a:cubicBezTo>
                    <a:cubicBezTo>
                      <a:pt x="11" y="5"/>
                      <a:pt x="11" y="5"/>
                      <a:pt x="11" y="4"/>
                    </a:cubicBezTo>
                    <a:cubicBezTo>
                      <a:pt x="10" y="3"/>
                      <a:pt x="10" y="3"/>
                      <a:pt x="10" y="3"/>
                    </a:cubicBezTo>
                    <a:cubicBezTo>
                      <a:pt x="11" y="3"/>
                      <a:pt x="12" y="2"/>
                      <a:pt x="13" y="2"/>
                    </a:cubicBezTo>
                    <a:cubicBezTo>
                      <a:pt x="13" y="4"/>
                      <a:pt x="13" y="4"/>
                      <a:pt x="13" y="4"/>
                    </a:cubicBezTo>
                    <a:cubicBezTo>
                      <a:pt x="13" y="5"/>
                      <a:pt x="14" y="5"/>
                      <a:pt x="14" y="5"/>
                    </a:cubicBezTo>
                    <a:cubicBezTo>
                      <a:pt x="15" y="5"/>
                      <a:pt x="15" y="5"/>
                      <a:pt x="15" y="4"/>
                    </a:cubicBezTo>
                    <a:cubicBezTo>
                      <a:pt x="15" y="2"/>
                      <a:pt x="15" y="2"/>
                      <a:pt x="15" y="2"/>
                    </a:cubicBezTo>
                    <a:cubicBezTo>
                      <a:pt x="16" y="2"/>
                      <a:pt x="17" y="2"/>
                      <a:pt x="18" y="3"/>
                    </a:cubicBezTo>
                    <a:cubicBezTo>
                      <a:pt x="18" y="4"/>
                      <a:pt x="18" y="4"/>
                      <a:pt x="18" y="4"/>
                    </a:cubicBezTo>
                    <a:cubicBezTo>
                      <a:pt x="18" y="5"/>
                      <a:pt x="18" y="5"/>
                      <a:pt x="18" y="5"/>
                    </a:cubicBezTo>
                    <a:cubicBezTo>
                      <a:pt x="18" y="5"/>
                      <a:pt x="19" y="5"/>
                      <a:pt x="19" y="5"/>
                    </a:cubicBezTo>
                    <a:cubicBezTo>
                      <a:pt x="20" y="3"/>
                      <a:pt x="20" y="3"/>
                      <a:pt x="20" y="3"/>
                    </a:cubicBezTo>
                    <a:cubicBezTo>
                      <a:pt x="20" y="4"/>
                      <a:pt x="21" y="4"/>
                      <a:pt x="22" y="5"/>
                    </a:cubicBezTo>
                    <a:cubicBezTo>
                      <a:pt x="21" y="6"/>
                      <a:pt x="21" y="6"/>
                      <a:pt x="21" y="6"/>
                    </a:cubicBezTo>
                    <a:cubicBezTo>
                      <a:pt x="21" y="7"/>
                      <a:pt x="21" y="7"/>
                      <a:pt x="21" y="8"/>
                    </a:cubicBezTo>
                    <a:cubicBezTo>
                      <a:pt x="21" y="8"/>
                      <a:pt x="22" y="8"/>
                      <a:pt x="22" y="8"/>
                    </a:cubicBezTo>
                    <a:cubicBezTo>
                      <a:pt x="23" y="6"/>
                      <a:pt x="23" y="6"/>
                      <a:pt x="23" y="6"/>
                    </a:cubicBezTo>
                    <a:cubicBezTo>
                      <a:pt x="24" y="7"/>
                      <a:pt x="25" y="8"/>
                      <a:pt x="25" y="9"/>
                    </a:cubicBezTo>
                    <a:cubicBezTo>
                      <a:pt x="24" y="10"/>
                      <a:pt x="24" y="10"/>
                      <a:pt x="24" y="10"/>
                    </a:cubicBezTo>
                    <a:cubicBezTo>
                      <a:pt x="24" y="10"/>
                      <a:pt x="23" y="10"/>
                      <a:pt x="24" y="10"/>
                    </a:cubicBezTo>
                    <a:cubicBezTo>
                      <a:pt x="24" y="11"/>
                      <a:pt x="24" y="11"/>
                      <a:pt x="24" y="11"/>
                    </a:cubicBezTo>
                    <a:cubicBezTo>
                      <a:pt x="26" y="10"/>
                      <a:pt x="26" y="10"/>
                      <a:pt x="26" y="10"/>
                    </a:cubicBezTo>
                    <a:cubicBezTo>
                      <a:pt x="26" y="11"/>
                      <a:pt x="26" y="12"/>
                      <a:pt x="26" y="13"/>
                    </a:cubicBezTo>
                    <a:cubicBezTo>
                      <a:pt x="25" y="13"/>
                      <a:pt x="25" y="13"/>
                      <a:pt x="25" y="13"/>
                    </a:cubicBezTo>
                    <a:cubicBezTo>
                      <a:pt x="24" y="13"/>
                      <a:pt x="24" y="13"/>
                      <a:pt x="24" y="14"/>
                    </a:cubicBezTo>
                    <a:cubicBezTo>
                      <a:pt x="24" y="15"/>
                      <a:pt x="24" y="15"/>
                      <a:pt x="25" y="15"/>
                    </a:cubicBezTo>
                    <a:cubicBezTo>
                      <a:pt x="27" y="15"/>
                      <a:pt x="27" y="15"/>
                      <a:pt x="27" y="15"/>
                    </a:cubicBezTo>
                    <a:cubicBezTo>
                      <a:pt x="26" y="16"/>
                      <a:pt x="26" y="17"/>
                      <a:pt x="26" y="18"/>
                    </a:cubicBezTo>
                    <a:cubicBezTo>
                      <a:pt x="25" y="17"/>
                      <a:pt x="25" y="17"/>
                      <a:pt x="25" y="17"/>
                    </a:cubicBezTo>
                    <a:cubicBezTo>
                      <a:pt x="24" y="17"/>
                      <a:pt x="24" y="17"/>
                      <a:pt x="24" y="18"/>
                    </a:cubicBezTo>
                    <a:cubicBezTo>
                      <a:pt x="24" y="18"/>
                      <a:pt x="24" y="18"/>
                      <a:pt x="24" y="19"/>
                    </a:cubicBezTo>
                    <a:cubicBezTo>
                      <a:pt x="25" y="19"/>
                      <a:pt x="25" y="19"/>
                      <a:pt x="25" y="19"/>
                    </a:cubicBezTo>
                    <a:cubicBezTo>
                      <a:pt x="25" y="20"/>
                      <a:pt x="24" y="21"/>
                      <a:pt x="24" y="22"/>
                    </a:cubicBezTo>
                    <a:close/>
                  </a:path>
                </a:pathLst>
              </a:custGeom>
              <a:solidFill>
                <a:srgbClr val="39363A"/>
              </a:solidFill>
              <a:ln>
                <a:noFill/>
              </a:ln>
            </p:spPr>
            <p:txBody>
              <a:bodyPr anchor="ctr"/>
              <a:lstStyle/>
              <a:p>
                <a:pPr algn="ctr"/>
              </a:p>
            </p:txBody>
          </p:sp>
          <p:sp>
            <p:nvSpPr>
              <p:cNvPr id="130" name="任意多边形: 形状 129"/>
              <p:cNvSpPr/>
              <p:nvPr/>
            </p:nvSpPr>
            <p:spPr bwMode="auto">
              <a:xfrm>
                <a:off x="4307" y="1466"/>
                <a:ext cx="10" cy="19"/>
              </a:xfrm>
              <a:custGeom>
                <a:avLst/>
                <a:gdLst>
                  <a:gd name="T0" fmla="*/ 3 w 5"/>
                  <a:gd name="T1" fmla="*/ 6 h 10"/>
                  <a:gd name="T2" fmla="*/ 3 w 5"/>
                  <a:gd name="T3" fmla="*/ 1 h 10"/>
                  <a:gd name="T4" fmla="*/ 2 w 5"/>
                  <a:gd name="T5" fmla="*/ 0 h 10"/>
                  <a:gd name="T6" fmla="*/ 2 w 5"/>
                  <a:gd name="T7" fmla="*/ 1 h 10"/>
                  <a:gd name="T8" fmla="*/ 2 w 5"/>
                  <a:gd name="T9" fmla="*/ 6 h 10"/>
                  <a:gd name="T10" fmla="*/ 0 w 5"/>
                  <a:gd name="T11" fmla="*/ 8 h 10"/>
                  <a:gd name="T12" fmla="*/ 3 w 5"/>
                  <a:gd name="T13" fmla="*/ 10 h 10"/>
                  <a:gd name="T14" fmla="*/ 5 w 5"/>
                  <a:gd name="T15" fmla="*/ 8 h 10"/>
                  <a:gd name="T16" fmla="*/ 3 w 5"/>
                  <a:gd name="T17"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0">
                    <a:moveTo>
                      <a:pt x="3" y="6"/>
                    </a:moveTo>
                    <a:cubicBezTo>
                      <a:pt x="3" y="1"/>
                      <a:pt x="3" y="1"/>
                      <a:pt x="3" y="1"/>
                    </a:cubicBezTo>
                    <a:cubicBezTo>
                      <a:pt x="3" y="0"/>
                      <a:pt x="3" y="0"/>
                      <a:pt x="2" y="0"/>
                    </a:cubicBezTo>
                    <a:cubicBezTo>
                      <a:pt x="2" y="0"/>
                      <a:pt x="2" y="0"/>
                      <a:pt x="2" y="1"/>
                    </a:cubicBezTo>
                    <a:cubicBezTo>
                      <a:pt x="2" y="6"/>
                      <a:pt x="2" y="6"/>
                      <a:pt x="2" y="6"/>
                    </a:cubicBezTo>
                    <a:cubicBezTo>
                      <a:pt x="1" y="6"/>
                      <a:pt x="0" y="7"/>
                      <a:pt x="0" y="8"/>
                    </a:cubicBezTo>
                    <a:cubicBezTo>
                      <a:pt x="1" y="9"/>
                      <a:pt x="1" y="10"/>
                      <a:pt x="3" y="10"/>
                    </a:cubicBezTo>
                    <a:cubicBezTo>
                      <a:pt x="4" y="10"/>
                      <a:pt x="5" y="9"/>
                      <a:pt x="5" y="8"/>
                    </a:cubicBezTo>
                    <a:cubicBezTo>
                      <a:pt x="5" y="7"/>
                      <a:pt x="4" y="6"/>
                      <a:pt x="3" y="6"/>
                    </a:cubicBezTo>
                    <a:close/>
                  </a:path>
                </a:pathLst>
              </a:custGeom>
              <a:solidFill>
                <a:srgbClr val="39363A"/>
              </a:solidFill>
              <a:ln>
                <a:noFill/>
              </a:ln>
            </p:spPr>
            <p:txBody>
              <a:bodyPr anchor="ctr"/>
              <a:lstStyle/>
              <a:p>
                <a:pPr algn="ctr"/>
              </a:p>
            </p:txBody>
          </p:sp>
          <p:sp>
            <p:nvSpPr>
              <p:cNvPr id="131" name="任意多边形: 形状 130"/>
              <p:cNvSpPr/>
              <p:nvPr/>
            </p:nvSpPr>
            <p:spPr bwMode="auto">
              <a:xfrm>
                <a:off x="4309" y="1487"/>
                <a:ext cx="6" cy="10"/>
              </a:xfrm>
              <a:custGeom>
                <a:avLst/>
                <a:gdLst>
                  <a:gd name="T0" fmla="*/ 0 w 3"/>
                  <a:gd name="T1" fmla="*/ 0 h 5"/>
                  <a:gd name="T2" fmla="*/ 1 w 3"/>
                  <a:gd name="T3" fmla="*/ 4 h 5"/>
                  <a:gd name="T4" fmla="*/ 2 w 3"/>
                  <a:gd name="T5" fmla="*/ 5 h 5"/>
                  <a:gd name="T6" fmla="*/ 3 w 3"/>
                  <a:gd name="T7" fmla="*/ 4 h 5"/>
                  <a:gd name="T8" fmla="*/ 3 w 3"/>
                  <a:gd name="T9" fmla="*/ 0 h 5"/>
                  <a:gd name="T10" fmla="*/ 2 w 3"/>
                  <a:gd name="T11" fmla="*/ 0 h 5"/>
                  <a:gd name="T12" fmla="*/ 0 w 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 h="5">
                    <a:moveTo>
                      <a:pt x="0" y="0"/>
                    </a:moveTo>
                    <a:cubicBezTo>
                      <a:pt x="1" y="4"/>
                      <a:pt x="1" y="4"/>
                      <a:pt x="1" y="4"/>
                    </a:cubicBezTo>
                    <a:cubicBezTo>
                      <a:pt x="1" y="5"/>
                      <a:pt x="1" y="5"/>
                      <a:pt x="2" y="5"/>
                    </a:cubicBezTo>
                    <a:cubicBezTo>
                      <a:pt x="2" y="5"/>
                      <a:pt x="3" y="4"/>
                      <a:pt x="3" y="4"/>
                    </a:cubicBezTo>
                    <a:cubicBezTo>
                      <a:pt x="3" y="0"/>
                      <a:pt x="3" y="0"/>
                      <a:pt x="3" y="0"/>
                    </a:cubicBezTo>
                    <a:cubicBezTo>
                      <a:pt x="2" y="0"/>
                      <a:pt x="2" y="0"/>
                      <a:pt x="2" y="0"/>
                    </a:cubicBezTo>
                    <a:cubicBezTo>
                      <a:pt x="1" y="0"/>
                      <a:pt x="1" y="0"/>
                      <a:pt x="0" y="0"/>
                    </a:cubicBezTo>
                    <a:close/>
                  </a:path>
                </a:pathLst>
              </a:custGeom>
              <a:solidFill>
                <a:srgbClr val="39363A"/>
              </a:solidFill>
              <a:ln>
                <a:noFill/>
              </a:ln>
            </p:spPr>
            <p:txBody>
              <a:bodyPr anchor="ctr"/>
              <a:lstStyle/>
              <a:p>
                <a:pPr algn="ctr"/>
              </a:p>
            </p:txBody>
          </p:sp>
          <p:sp>
            <p:nvSpPr>
              <p:cNvPr id="132" name="任意多边形: 形状 131"/>
              <p:cNvSpPr/>
              <p:nvPr/>
            </p:nvSpPr>
            <p:spPr bwMode="auto">
              <a:xfrm>
                <a:off x="4630" y="1028"/>
                <a:ext cx="57" cy="57"/>
              </a:xfrm>
              <a:custGeom>
                <a:avLst/>
                <a:gdLst>
                  <a:gd name="T0" fmla="*/ 1 w 29"/>
                  <a:gd name="T1" fmla="*/ 15 h 29"/>
                  <a:gd name="T2" fmla="*/ 29 w 29"/>
                  <a:gd name="T3" fmla="*/ 14 h 29"/>
                  <a:gd name="T4" fmla="*/ 24 w 29"/>
                  <a:gd name="T5" fmla="*/ 22 h 29"/>
                  <a:gd name="T6" fmla="*/ 21 w 29"/>
                  <a:gd name="T7" fmla="*/ 21 h 29"/>
                  <a:gd name="T8" fmla="*/ 23 w 29"/>
                  <a:gd name="T9" fmla="*/ 24 h 29"/>
                  <a:gd name="T10" fmla="*/ 20 w 29"/>
                  <a:gd name="T11" fmla="*/ 24 h 29"/>
                  <a:gd name="T12" fmla="*/ 18 w 29"/>
                  <a:gd name="T13" fmla="*/ 24 h 29"/>
                  <a:gd name="T14" fmla="*/ 16 w 29"/>
                  <a:gd name="T15" fmla="*/ 27 h 29"/>
                  <a:gd name="T16" fmla="*/ 15 w 29"/>
                  <a:gd name="T17" fmla="*/ 24 h 29"/>
                  <a:gd name="T18" fmla="*/ 14 w 29"/>
                  <a:gd name="T19" fmla="*/ 27 h 29"/>
                  <a:gd name="T20" fmla="*/ 12 w 29"/>
                  <a:gd name="T21" fmla="*/ 25 h 29"/>
                  <a:gd name="T22" fmla="*/ 10 w 29"/>
                  <a:gd name="T23" fmla="*/ 24 h 29"/>
                  <a:gd name="T24" fmla="*/ 7 w 29"/>
                  <a:gd name="T25" fmla="*/ 24 h 29"/>
                  <a:gd name="T26" fmla="*/ 8 w 29"/>
                  <a:gd name="T27" fmla="*/ 21 h 29"/>
                  <a:gd name="T28" fmla="*/ 6 w 29"/>
                  <a:gd name="T29" fmla="*/ 23 h 29"/>
                  <a:gd name="T30" fmla="*/ 5 w 29"/>
                  <a:gd name="T31" fmla="*/ 19 h 29"/>
                  <a:gd name="T32" fmla="*/ 5 w 29"/>
                  <a:gd name="T33" fmla="*/ 18 h 29"/>
                  <a:gd name="T34" fmla="*/ 3 w 29"/>
                  <a:gd name="T35" fmla="*/ 16 h 29"/>
                  <a:gd name="T36" fmla="*/ 6 w 29"/>
                  <a:gd name="T37" fmla="*/ 15 h 29"/>
                  <a:gd name="T38" fmla="*/ 3 w 29"/>
                  <a:gd name="T39" fmla="*/ 14 h 29"/>
                  <a:gd name="T40" fmla="*/ 5 w 29"/>
                  <a:gd name="T41" fmla="*/ 12 h 29"/>
                  <a:gd name="T42" fmla="*/ 5 w 29"/>
                  <a:gd name="T43" fmla="*/ 10 h 29"/>
                  <a:gd name="T44" fmla="*/ 5 w 29"/>
                  <a:gd name="T45" fmla="*/ 7 h 29"/>
                  <a:gd name="T46" fmla="*/ 8 w 29"/>
                  <a:gd name="T47" fmla="*/ 8 h 29"/>
                  <a:gd name="T48" fmla="*/ 7 w 29"/>
                  <a:gd name="T49" fmla="*/ 6 h 29"/>
                  <a:gd name="T50" fmla="*/ 10 w 29"/>
                  <a:gd name="T51" fmla="*/ 5 h 29"/>
                  <a:gd name="T52" fmla="*/ 11 w 29"/>
                  <a:gd name="T53" fmla="*/ 5 h 29"/>
                  <a:gd name="T54" fmla="*/ 14 w 29"/>
                  <a:gd name="T55" fmla="*/ 3 h 29"/>
                  <a:gd name="T56" fmla="*/ 15 w 29"/>
                  <a:gd name="T57" fmla="*/ 5 h 29"/>
                  <a:gd name="T58" fmla="*/ 15 w 29"/>
                  <a:gd name="T59" fmla="*/ 3 h 29"/>
                  <a:gd name="T60" fmla="*/ 18 w 29"/>
                  <a:gd name="T61" fmla="*/ 5 h 29"/>
                  <a:gd name="T62" fmla="*/ 19 w 29"/>
                  <a:gd name="T63" fmla="*/ 5 h 29"/>
                  <a:gd name="T64" fmla="*/ 22 w 29"/>
                  <a:gd name="T65" fmla="*/ 5 h 29"/>
                  <a:gd name="T66" fmla="*/ 21 w 29"/>
                  <a:gd name="T67" fmla="*/ 8 h 29"/>
                  <a:gd name="T68" fmla="*/ 24 w 29"/>
                  <a:gd name="T69" fmla="*/ 7 h 29"/>
                  <a:gd name="T70" fmla="*/ 24 w 29"/>
                  <a:gd name="T71" fmla="*/ 10 h 29"/>
                  <a:gd name="T72" fmla="*/ 25 w 29"/>
                  <a:gd name="T73" fmla="*/ 11 h 29"/>
                  <a:gd name="T74" fmla="*/ 27 w 29"/>
                  <a:gd name="T75" fmla="*/ 13 h 29"/>
                  <a:gd name="T76" fmla="*/ 24 w 29"/>
                  <a:gd name="T77" fmla="*/ 14 h 29"/>
                  <a:gd name="T78" fmla="*/ 27 w 29"/>
                  <a:gd name="T79" fmla="*/ 15 h 29"/>
                  <a:gd name="T80" fmla="*/ 25 w 29"/>
                  <a:gd name="T81" fmla="*/ 18 h 29"/>
                  <a:gd name="T82" fmla="*/ 24 w 29"/>
                  <a:gd name="T83" fmla="*/ 19 h 29"/>
                  <a:gd name="T84" fmla="*/ 24 w 29"/>
                  <a:gd name="T85"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 h="29">
                    <a:moveTo>
                      <a:pt x="14" y="0"/>
                    </a:moveTo>
                    <a:cubicBezTo>
                      <a:pt x="7" y="1"/>
                      <a:pt x="0" y="7"/>
                      <a:pt x="1" y="15"/>
                    </a:cubicBezTo>
                    <a:cubicBezTo>
                      <a:pt x="1" y="23"/>
                      <a:pt x="7" y="29"/>
                      <a:pt x="15" y="29"/>
                    </a:cubicBezTo>
                    <a:cubicBezTo>
                      <a:pt x="23" y="29"/>
                      <a:pt x="29" y="22"/>
                      <a:pt x="29" y="14"/>
                    </a:cubicBezTo>
                    <a:cubicBezTo>
                      <a:pt x="29" y="6"/>
                      <a:pt x="22" y="0"/>
                      <a:pt x="14" y="0"/>
                    </a:cubicBezTo>
                    <a:close/>
                    <a:moveTo>
                      <a:pt x="24" y="22"/>
                    </a:moveTo>
                    <a:cubicBezTo>
                      <a:pt x="23" y="21"/>
                      <a:pt x="23" y="21"/>
                      <a:pt x="23" y="21"/>
                    </a:cubicBezTo>
                    <a:cubicBezTo>
                      <a:pt x="22" y="21"/>
                      <a:pt x="22" y="21"/>
                      <a:pt x="21" y="21"/>
                    </a:cubicBezTo>
                    <a:cubicBezTo>
                      <a:pt x="21" y="21"/>
                      <a:pt x="21" y="22"/>
                      <a:pt x="21" y="22"/>
                    </a:cubicBezTo>
                    <a:cubicBezTo>
                      <a:pt x="23" y="24"/>
                      <a:pt x="23" y="24"/>
                      <a:pt x="23" y="24"/>
                    </a:cubicBezTo>
                    <a:cubicBezTo>
                      <a:pt x="22" y="24"/>
                      <a:pt x="21" y="25"/>
                      <a:pt x="20" y="25"/>
                    </a:cubicBezTo>
                    <a:cubicBezTo>
                      <a:pt x="20" y="24"/>
                      <a:pt x="20" y="24"/>
                      <a:pt x="20" y="24"/>
                    </a:cubicBezTo>
                    <a:cubicBezTo>
                      <a:pt x="19" y="24"/>
                      <a:pt x="19" y="23"/>
                      <a:pt x="19" y="24"/>
                    </a:cubicBezTo>
                    <a:cubicBezTo>
                      <a:pt x="18" y="24"/>
                      <a:pt x="18" y="24"/>
                      <a:pt x="18" y="24"/>
                    </a:cubicBezTo>
                    <a:cubicBezTo>
                      <a:pt x="19" y="26"/>
                      <a:pt x="19" y="26"/>
                      <a:pt x="19" y="26"/>
                    </a:cubicBezTo>
                    <a:cubicBezTo>
                      <a:pt x="18" y="26"/>
                      <a:pt x="17" y="26"/>
                      <a:pt x="16" y="27"/>
                    </a:cubicBezTo>
                    <a:cubicBezTo>
                      <a:pt x="16" y="25"/>
                      <a:pt x="16" y="25"/>
                      <a:pt x="16" y="25"/>
                    </a:cubicBezTo>
                    <a:cubicBezTo>
                      <a:pt x="16" y="24"/>
                      <a:pt x="15" y="24"/>
                      <a:pt x="15" y="24"/>
                    </a:cubicBezTo>
                    <a:cubicBezTo>
                      <a:pt x="14" y="24"/>
                      <a:pt x="14" y="24"/>
                      <a:pt x="14" y="25"/>
                    </a:cubicBezTo>
                    <a:cubicBezTo>
                      <a:pt x="14" y="27"/>
                      <a:pt x="14" y="27"/>
                      <a:pt x="14" y="27"/>
                    </a:cubicBezTo>
                    <a:cubicBezTo>
                      <a:pt x="13" y="26"/>
                      <a:pt x="12" y="26"/>
                      <a:pt x="11" y="26"/>
                    </a:cubicBezTo>
                    <a:cubicBezTo>
                      <a:pt x="12" y="25"/>
                      <a:pt x="12" y="25"/>
                      <a:pt x="12" y="25"/>
                    </a:cubicBezTo>
                    <a:cubicBezTo>
                      <a:pt x="12" y="24"/>
                      <a:pt x="12" y="24"/>
                      <a:pt x="11" y="24"/>
                    </a:cubicBezTo>
                    <a:cubicBezTo>
                      <a:pt x="11" y="24"/>
                      <a:pt x="10" y="24"/>
                      <a:pt x="10" y="24"/>
                    </a:cubicBezTo>
                    <a:cubicBezTo>
                      <a:pt x="10" y="26"/>
                      <a:pt x="10" y="26"/>
                      <a:pt x="10" y="26"/>
                    </a:cubicBezTo>
                    <a:cubicBezTo>
                      <a:pt x="9" y="25"/>
                      <a:pt x="8" y="25"/>
                      <a:pt x="7" y="24"/>
                    </a:cubicBezTo>
                    <a:cubicBezTo>
                      <a:pt x="8" y="23"/>
                      <a:pt x="8" y="23"/>
                      <a:pt x="8" y="23"/>
                    </a:cubicBezTo>
                    <a:cubicBezTo>
                      <a:pt x="9" y="22"/>
                      <a:pt x="9" y="22"/>
                      <a:pt x="8" y="21"/>
                    </a:cubicBezTo>
                    <a:cubicBezTo>
                      <a:pt x="8" y="21"/>
                      <a:pt x="7" y="21"/>
                      <a:pt x="7" y="21"/>
                    </a:cubicBezTo>
                    <a:cubicBezTo>
                      <a:pt x="6" y="23"/>
                      <a:pt x="6" y="23"/>
                      <a:pt x="6" y="23"/>
                    </a:cubicBezTo>
                    <a:cubicBezTo>
                      <a:pt x="5" y="22"/>
                      <a:pt x="5" y="21"/>
                      <a:pt x="4" y="20"/>
                    </a:cubicBezTo>
                    <a:cubicBezTo>
                      <a:pt x="5" y="19"/>
                      <a:pt x="5" y="19"/>
                      <a:pt x="5" y="19"/>
                    </a:cubicBezTo>
                    <a:cubicBezTo>
                      <a:pt x="6" y="19"/>
                      <a:pt x="6" y="19"/>
                      <a:pt x="6" y="19"/>
                    </a:cubicBezTo>
                    <a:cubicBezTo>
                      <a:pt x="6" y="18"/>
                      <a:pt x="5" y="18"/>
                      <a:pt x="5" y="18"/>
                    </a:cubicBezTo>
                    <a:cubicBezTo>
                      <a:pt x="4" y="19"/>
                      <a:pt x="4" y="19"/>
                      <a:pt x="4" y="19"/>
                    </a:cubicBezTo>
                    <a:cubicBezTo>
                      <a:pt x="3" y="18"/>
                      <a:pt x="3" y="17"/>
                      <a:pt x="3" y="16"/>
                    </a:cubicBezTo>
                    <a:cubicBezTo>
                      <a:pt x="5" y="16"/>
                      <a:pt x="5" y="16"/>
                      <a:pt x="5" y="16"/>
                    </a:cubicBezTo>
                    <a:cubicBezTo>
                      <a:pt x="5" y="16"/>
                      <a:pt x="6" y="15"/>
                      <a:pt x="6" y="15"/>
                    </a:cubicBezTo>
                    <a:cubicBezTo>
                      <a:pt x="5" y="14"/>
                      <a:pt x="5" y="14"/>
                      <a:pt x="5" y="14"/>
                    </a:cubicBezTo>
                    <a:cubicBezTo>
                      <a:pt x="3" y="14"/>
                      <a:pt x="3" y="14"/>
                      <a:pt x="3" y="14"/>
                    </a:cubicBezTo>
                    <a:cubicBezTo>
                      <a:pt x="3" y="13"/>
                      <a:pt x="3" y="12"/>
                      <a:pt x="3" y="11"/>
                    </a:cubicBezTo>
                    <a:cubicBezTo>
                      <a:pt x="5" y="12"/>
                      <a:pt x="5" y="12"/>
                      <a:pt x="5" y="12"/>
                    </a:cubicBezTo>
                    <a:cubicBezTo>
                      <a:pt x="5" y="12"/>
                      <a:pt x="5" y="11"/>
                      <a:pt x="6" y="11"/>
                    </a:cubicBezTo>
                    <a:cubicBezTo>
                      <a:pt x="6" y="11"/>
                      <a:pt x="6" y="10"/>
                      <a:pt x="5" y="10"/>
                    </a:cubicBezTo>
                    <a:cubicBezTo>
                      <a:pt x="4" y="10"/>
                      <a:pt x="4" y="10"/>
                      <a:pt x="4" y="10"/>
                    </a:cubicBezTo>
                    <a:cubicBezTo>
                      <a:pt x="4" y="9"/>
                      <a:pt x="5" y="8"/>
                      <a:pt x="5" y="7"/>
                    </a:cubicBezTo>
                    <a:cubicBezTo>
                      <a:pt x="7" y="8"/>
                      <a:pt x="7" y="8"/>
                      <a:pt x="7" y="8"/>
                    </a:cubicBezTo>
                    <a:cubicBezTo>
                      <a:pt x="7" y="9"/>
                      <a:pt x="8" y="9"/>
                      <a:pt x="8" y="8"/>
                    </a:cubicBezTo>
                    <a:cubicBezTo>
                      <a:pt x="8" y="8"/>
                      <a:pt x="8" y="7"/>
                      <a:pt x="8" y="7"/>
                    </a:cubicBezTo>
                    <a:cubicBezTo>
                      <a:pt x="7" y="6"/>
                      <a:pt x="7" y="6"/>
                      <a:pt x="7" y="6"/>
                    </a:cubicBezTo>
                    <a:cubicBezTo>
                      <a:pt x="8" y="5"/>
                      <a:pt x="8" y="4"/>
                      <a:pt x="9" y="4"/>
                    </a:cubicBezTo>
                    <a:cubicBezTo>
                      <a:pt x="10" y="5"/>
                      <a:pt x="10" y="5"/>
                      <a:pt x="10" y="5"/>
                    </a:cubicBezTo>
                    <a:cubicBezTo>
                      <a:pt x="10" y="6"/>
                      <a:pt x="10" y="6"/>
                      <a:pt x="11" y="6"/>
                    </a:cubicBezTo>
                    <a:cubicBezTo>
                      <a:pt x="11" y="6"/>
                      <a:pt x="11" y="5"/>
                      <a:pt x="11" y="5"/>
                    </a:cubicBezTo>
                    <a:cubicBezTo>
                      <a:pt x="10" y="3"/>
                      <a:pt x="10" y="3"/>
                      <a:pt x="10" y="3"/>
                    </a:cubicBezTo>
                    <a:cubicBezTo>
                      <a:pt x="11" y="3"/>
                      <a:pt x="12" y="3"/>
                      <a:pt x="14" y="3"/>
                    </a:cubicBezTo>
                    <a:cubicBezTo>
                      <a:pt x="14" y="4"/>
                      <a:pt x="14" y="4"/>
                      <a:pt x="14" y="4"/>
                    </a:cubicBezTo>
                    <a:cubicBezTo>
                      <a:pt x="14" y="5"/>
                      <a:pt x="14" y="5"/>
                      <a:pt x="15" y="5"/>
                    </a:cubicBezTo>
                    <a:cubicBezTo>
                      <a:pt x="15" y="5"/>
                      <a:pt x="15" y="5"/>
                      <a:pt x="15" y="4"/>
                    </a:cubicBezTo>
                    <a:cubicBezTo>
                      <a:pt x="15" y="3"/>
                      <a:pt x="15" y="3"/>
                      <a:pt x="15" y="3"/>
                    </a:cubicBezTo>
                    <a:cubicBezTo>
                      <a:pt x="17" y="3"/>
                      <a:pt x="18" y="3"/>
                      <a:pt x="19" y="3"/>
                    </a:cubicBezTo>
                    <a:cubicBezTo>
                      <a:pt x="18" y="5"/>
                      <a:pt x="18" y="5"/>
                      <a:pt x="18" y="5"/>
                    </a:cubicBezTo>
                    <a:cubicBezTo>
                      <a:pt x="18" y="5"/>
                      <a:pt x="18" y="5"/>
                      <a:pt x="18" y="6"/>
                    </a:cubicBezTo>
                    <a:cubicBezTo>
                      <a:pt x="19" y="6"/>
                      <a:pt x="19" y="5"/>
                      <a:pt x="19" y="5"/>
                    </a:cubicBezTo>
                    <a:cubicBezTo>
                      <a:pt x="20" y="4"/>
                      <a:pt x="20" y="4"/>
                      <a:pt x="20" y="4"/>
                    </a:cubicBezTo>
                    <a:cubicBezTo>
                      <a:pt x="21" y="4"/>
                      <a:pt x="22" y="5"/>
                      <a:pt x="22" y="5"/>
                    </a:cubicBezTo>
                    <a:cubicBezTo>
                      <a:pt x="21" y="7"/>
                      <a:pt x="21" y="7"/>
                      <a:pt x="21" y="7"/>
                    </a:cubicBezTo>
                    <a:cubicBezTo>
                      <a:pt x="21" y="7"/>
                      <a:pt x="21" y="8"/>
                      <a:pt x="21" y="8"/>
                    </a:cubicBezTo>
                    <a:cubicBezTo>
                      <a:pt x="22" y="8"/>
                      <a:pt x="22" y="8"/>
                      <a:pt x="22" y="8"/>
                    </a:cubicBezTo>
                    <a:cubicBezTo>
                      <a:pt x="24" y="7"/>
                      <a:pt x="24" y="7"/>
                      <a:pt x="24" y="7"/>
                    </a:cubicBezTo>
                    <a:cubicBezTo>
                      <a:pt x="24" y="7"/>
                      <a:pt x="25" y="8"/>
                      <a:pt x="26" y="9"/>
                    </a:cubicBezTo>
                    <a:cubicBezTo>
                      <a:pt x="24" y="10"/>
                      <a:pt x="24" y="10"/>
                      <a:pt x="24" y="10"/>
                    </a:cubicBezTo>
                    <a:cubicBezTo>
                      <a:pt x="24" y="10"/>
                      <a:pt x="24" y="10"/>
                      <a:pt x="24" y="11"/>
                    </a:cubicBezTo>
                    <a:cubicBezTo>
                      <a:pt x="24" y="11"/>
                      <a:pt x="24" y="11"/>
                      <a:pt x="25" y="11"/>
                    </a:cubicBezTo>
                    <a:cubicBezTo>
                      <a:pt x="26" y="10"/>
                      <a:pt x="26" y="10"/>
                      <a:pt x="26" y="10"/>
                    </a:cubicBezTo>
                    <a:cubicBezTo>
                      <a:pt x="26" y="11"/>
                      <a:pt x="27" y="12"/>
                      <a:pt x="27" y="13"/>
                    </a:cubicBezTo>
                    <a:cubicBezTo>
                      <a:pt x="25" y="13"/>
                      <a:pt x="25" y="13"/>
                      <a:pt x="25" y="13"/>
                    </a:cubicBezTo>
                    <a:cubicBezTo>
                      <a:pt x="24" y="13"/>
                      <a:pt x="24" y="14"/>
                      <a:pt x="24" y="14"/>
                    </a:cubicBezTo>
                    <a:cubicBezTo>
                      <a:pt x="24" y="15"/>
                      <a:pt x="24" y="15"/>
                      <a:pt x="25" y="15"/>
                    </a:cubicBezTo>
                    <a:cubicBezTo>
                      <a:pt x="27" y="15"/>
                      <a:pt x="27" y="15"/>
                      <a:pt x="27" y="15"/>
                    </a:cubicBezTo>
                    <a:cubicBezTo>
                      <a:pt x="27" y="16"/>
                      <a:pt x="26" y="17"/>
                      <a:pt x="26" y="18"/>
                    </a:cubicBezTo>
                    <a:cubicBezTo>
                      <a:pt x="25" y="18"/>
                      <a:pt x="25" y="18"/>
                      <a:pt x="25" y="18"/>
                    </a:cubicBezTo>
                    <a:cubicBezTo>
                      <a:pt x="24" y="18"/>
                      <a:pt x="24" y="18"/>
                      <a:pt x="24" y="18"/>
                    </a:cubicBezTo>
                    <a:cubicBezTo>
                      <a:pt x="24" y="18"/>
                      <a:pt x="24" y="19"/>
                      <a:pt x="24" y="19"/>
                    </a:cubicBezTo>
                    <a:cubicBezTo>
                      <a:pt x="26" y="20"/>
                      <a:pt x="26" y="20"/>
                      <a:pt x="26" y="20"/>
                    </a:cubicBezTo>
                    <a:cubicBezTo>
                      <a:pt x="25" y="20"/>
                      <a:pt x="25" y="21"/>
                      <a:pt x="24" y="22"/>
                    </a:cubicBezTo>
                    <a:close/>
                  </a:path>
                </a:pathLst>
              </a:custGeom>
              <a:solidFill>
                <a:srgbClr val="39363A"/>
              </a:solidFill>
              <a:ln>
                <a:noFill/>
              </a:ln>
            </p:spPr>
            <p:txBody>
              <a:bodyPr anchor="ctr"/>
              <a:lstStyle/>
              <a:p>
                <a:pPr algn="ctr"/>
              </a:p>
            </p:txBody>
          </p:sp>
          <p:sp>
            <p:nvSpPr>
              <p:cNvPr id="133" name="任意多边形: 形状 132"/>
              <p:cNvSpPr/>
              <p:nvPr/>
            </p:nvSpPr>
            <p:spPr bwMode="auto">
              <a:xfrm>
                <a:off x="4655" y="1040"/>
                <a:ext cx="8" cy="21"/>
              </a:xfrm>
              <a:custGeom>
                <a:avLst/>
                <a:gdLst>
                  <a:gd name="T0" fmla="*/ 2 w 4"/>
                  <a:gd name="T1" fmla="*/ 7 h 11"/>
                  <a:gd name="T2" fmla="*/ 2 w 4"/>
                  <a:gd name="T3" fmla="*/ 1 h 11"/>
                  <a:gd name="T4" fmla="*/ 2 w 4"/>
                  <a:gd name="T5" fmla="*/ 0 h 11"/>
                  <a:gd name="T6" fmla="*/ 1 w 4"/>
                  <a:gd name="T7" fmla="*/ 1 h 11"/>
                  <a:gd name="T8" fmla="*/ 1 w 4"/>
                  <a:gd name="T9" fmla="*/ 7 h 11"/>
                  <a:gd name="T10" fmla="*/ 0 w 4"/>
                  <a:gd name="T11" fmla="*/ 8 h 11"/>
                  <a:gd name="T12" fmla="*/ 2 w 4"/>
                  <a:gd name="T13" fmla="*/ 11 h 11"/>
                  <a:gd name="T14" fmla="*/ 4 w 4"/>
                  <a:gd name="T15" fmla="*/ 8 h 11"/>
                  <a:gd name="T16" fmla="*/ 2 w 4"/>
                  <a:gd name="T1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11">
                    <a:moveTo>
                      <a:pt x="2" y="7"/>
                    </a:moveTo>
                    <a:cubicBezTo>
                      <a:pt x="2" y="1"/>
                      <a:pt x="2" y="1"/>
                      <a:pt x="2" y="1"/>
                    </a:cubicBezTo>
                    <a:cubicBezTo>
                      <a:pt x="2" y="1"/>
                      <a:pt x="2" y="0"/>
                      <a:pt x="2" y="0"/>
                    </a:cubicBezTo>
                    <a:cubicBezTo>
                      <a:pt x="1" y="0"/>
                      <a:pt x="1" y="1"/>
                      <a:pt x="1" y="1"/>
                    </a:cubicBezTo>
                    <a:cubicBezTo>
                      <a:pt x="1" y="7"/>
                      <a:pt x="1" y="7"/>
                      <a:pt x="1" y="7"/>
                    </a:cubicBezTo>
                    <a:cubicBezTo>
                      <a:pt x="0" y="7"/>
                      <a:pt x="0" y="8"/>
                      <a:pt x="0" y="8"/>
                    </a:cubicBezTo>
                    <a:cubicBezTo>
                      <a:pt x="0" y="10"/>
                      <a:pt x="1" y="11"/>
                      <a:pt x="2" y="11"/>
                    </a:cubicBezTo>
                    <a:cubicBezTo>
                      <a:pt x="3" y="10"/>
                      <a:pt x="4" y="10"/>
                      <a:pt x="4" y="8"/>
                    </a:cubicBezTo>
                    <a:cubicBezTo>
                      <a:pt x="4" y="8"/>
                      <a:pt x="3" y="7"/>
                      <a:pt x="2" y="7"/>
                    </a:cubicBezTo>
                    <a:close/>
                  </a:path>
                </a:pathLst>
              </a:custGeom>
              <a:solidFill>
                <a:srgbClr val="39363A"/>
              </a:solidFill>
              <a:ln>
                <a:noFill/>
              </a:ln>
            </p:spPr>
            <p:txBody>
              <a:bodyPr anchor="ctr"/>
              <a:lstStyle/>
              <a:p>
                <a:pPr algn="ctr"/>
              </a:p>
            </p:txBody>
          </p:sp>
          <p:sp>
            <p:nvSpPr>
              <p:cNvPr id="134" name="任意多边形: 形状 133"/>
              <p:cNvSpPr/>
              <p:nvPr/>
            </p:nvSpPr>
            <p:spPr bwMode="auto">
              <a:xfrm>
                <a:off x="4657" y="1061"/>
                <a:ext cx="4" cy="10"/>
              </a:xfrm>
              <a:custGeom>
                <a:avLst/>
                <a:gdLst>
                  <a:gd name="T0" fmla="*/ 0 w 2"/>
                  <a:gd name="T1" fmla="*/ 0 h 5"/>
                  <a:gd name="T2" fmla="*/ 0 w 2"/>
                  <a:gd name="T3" fmla="*/ 4 h 5"/>
                  <a:gd name="T4" fmla="*/ 1 w 2"/>
                  <a:gd name="T5" fmla="*/ 5 h 5"/>
                  <a:gd name="T6" fmla="*/ 2 w 2"/>
                  <a:gd name="T7" fmla="*/ 4 h 5"/>
                  <a:gd name="T8" fmla="*/ 2 w 2"/>
                  <a:gd name="T9" fmla="*/ 0 h 5"/>
                  <a:gd name="T10" fmla="*/ 1 w 2"/>
                  <a:gd name="T11" fmla="*/ 0 h 5"/>
                  <a:gd name="T12" fmla="*/ 0 w 2"/>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 h="5">
                    <a:moveTo>
                      <a:pt x="0" y="0"/>
                    </a:moveTo>
                    <a:cubicBezTo>
                      <a:pt x="0" y="4"/>
                      <a:pt x="0" y="4"/>
                      <a:pt x="0" y="4"/>
                    </a:cubicBezTo>
                    <a:cubicBezTo>
                      <a:pt x="0" y="5"/>
                      <a:pt x="0" y="5"/>
                      <a:pt x="1" y="5"/>
                    </a:cubicBezTo>
                    <a:cubicBezTo>
                      <a:pt x="2" y="5"/>
                      <a:pt x="2" y="5"/>
                      <a:pt x="2" y="4"/>
                    </a:cubicBezTo>
                    <a:cubicBezTo>
                      <a:pt x="2" y="0"/>
                      <a:pt x="2" y="0"/>
                      <a:pt x="2" y="0"/>
                    </a:cubicBezTo>
                    <a:cubicBezTo>
                      <a:pt x="2" y="0"/>
                      <a:pt x="1" y="0"/>
                      <a:pt x="1" y="0"/>
                    </a:cubicBezTo>
                    <a:cubicBezTo>
                      <a:pt x="0" y="0"/>
                      <a:pt x="0" y="0"/>
                      <a:pt x="0" y="0"/>
                    </a:cubicBezTo>
                    <a:close/>
                  </a:path>
                </a:pathLst>
              </a:custGeom>
              <a:solidFill>
                <a:srgbClr val="39363A"/>
              </a:solidFill>
              <a:ln>
                <a:noFill/>
              </a:ln>
            </p:spPr>
            <p:txBody>
              <a:bodyPr anchor="ctr"/>
              <a:lstStyle/>
              <a:p>
                <a:pPr algn="ctr"/>
              </a:p>
            </p:txBody>
          </p:sp>
          <p:sp>
            <p:nvSpPr>
              <p:cNvPr id="135" name="任意多边形: 形状 134"/>
              <p:cNvSpPr/>
              <p:nvPr/>
            </p:nvSpPr>
            <p:spPr bwMode="auto">
              <a:xfrm>
                <a:off x="4317" y="406"/>
                <a:ext cx="227" cy="227"/>
              </a:xfrm>
              <a:custGeom>
                <a:avLst/>
                <a:gdLst>
                  <a:gd name="T0" fmla="*/ 1 w 116"/>
                  <a:gd name="T1" fmla="*/ 59 h 116"/>
                  <a:gd name="T2" fmla="*/ 116 w 116"/>
                  <a:gd name="T3" fmla="*/ 57 h 116"/>
                  <a:gd name="T4" fmla="*/ 96 w 116"/>
                  <a:gd name="T5" fmla="*/ 89 h 116"/>
                  <a:gd name="T6" fmla="*/ 85 w 116"/>
                  <a:gd name="T7" fmla="*/ 84 h 116"/>
                  <a:gd name="T8" fmla="*/ 91 w 116"/>
                  <a:gd name="T9" fmla="*/ 95 h 116"/>
                  <a:gd name="T10" fmla="*/ 78 w 116"/>
                  <a:gd name="T11" fmla="*/ 96 h 116"/>
                  <a:gd name="T12" fmla="*/ 73 w 116"/>
                  <a:gd name="T13" fmla="*/ 98 h 116"/>
                  <a:gd name="T14" fmla="*/ 63 w 116"/>
                  <a:gd name="T15" fmla="*/ 107 h 116"/>
                  <a:gd name="T16" fmla="*/ 59 w 116"/>
                  <a:gd name="T17" fmla="*/ 96 h 116"/>
                  <a:gd name="T18" fmla="*/ 55 w 116"/>
                  <a:gd name="T19" fmla="*/ 107 h 116"/>
                  <a:gd name="T20" fmla="*/ 45 w 116"/>
                  <a:gd name="T21" fmla="*/ 99 h 116"/>
                  <a:gd name="T22" fmla="*/ 40 w 116"/>
                  <a:gd name="T23" fmla="*/ 97 h 116"/>
                  <a:gd name="T24" fmla="*/ 27 w 116"/>
                  <a:gd name="T25" fmla="*/ 96 h 116"/>
                  <a:gd name="T26" fmla="*/ 32 w 116"/>
                  <a:gd name="T27" fmla="*/ 85 h 116"/>
                  <a:gd name="T28" fmla="*/ 22 w 116"/>
                  <a:gd name="T29" fmla="*/ 91 h 116"/>
                  <a:gd name="T30" fmla="*/ 20 w 116"/>
                  <a:gd name="T31" fmla="*/ 78 h 116"/>
                  <a:gd name="T32" fmla="*/ 18 w 116"/>
                  <a:gd name="T33" fmla="*/ 73 h 116"/>
                  <a:gd name="T34" fmla="*/ 10 w 116"/>
                  <a:gd name="T35" fmla="*/ 63 h 116"/>
                  <a:gd name="T36" fmla="*/ 21 w 116"/>
                  <a:gd name="T37" fmla="*/ 59 h 116"/>
                  <a:gd name="T38" fmla="*/ 10 w 116"/>
                  <a:gd name="T39" fmla="*/ 55 h 116"/>
                  <a:gd name="T40" fmla="*/ 18 w 116"/>
                  <a:gd name="T41" fmla="*/ 46 h 116"/>
                  <a:gd name="T42" fmla="*/ 19 w 116"/>
                  <a:gd name="T43" fmla="*/ 41 h 116"/>
                  <a:gd name="T44" fmla="*/ 20 w 116"/>
                  <a:gd name="T45" fmla="*/ 27 h 116"/>
                  <a:gd name="T46" fmla="*/ 31 w 116"/>
                  <a:gd name="T47" fmla="*/ 32 h 116"/>
                  <a:gd name="T48" fmla="*/ 26 w 116"/>
                  <a:gd name="T49" fmla="*/ 22 h 116"/>
                  <a:gd name="T50" fmla="*/ 39 w 116"/>
                  <a:gd name="T51" fmla="*/ 20 h 116"/>
                  <a:gd name="T52" fmla="*/ 44 w 116"/>
                  <a:gd name="T53" fmla="*/ 18 h 116"/>
                  <a:gd name="T54" fmla="*/ 53 w 116"/>
                  <a:gd name="T55" fmla="*/ 10 h 116"/>
                  <a:gd name="T56" fmla="*/ 57 w 116"/>
                  <a:gd name="T57" fmla="*/ 21 h 116"/>
                  <a:gd name="T58" fmla="*/ 61 w 116"/>
                  <a:gd name="T59" fmla="*/ 9 h 116"/>
                  <a:gd name="T60" fmla="*/ 71 w 116"/>
                  <a:gd name="T61" fmla="*/ 18 h 116"/>
                  <a:gd name="T62" fmla="*/ 76 w 116"/>
                  <a:gd name="T63" fmla="*/ 20 h 116"/>
                  <a:gd name="T64" fmla="*/ 89 w 116"/>
                  <a:gd name="T65" fmla="*/ 20 h 116"/>
                  <a:gd name="T66" fmla="*/ 84 w 116"/>
                  <a:gd name="T67" fmla="*/ 31 h 116"/>
                  <a:gd name="T68" fmla="*/ 95 w 116"/>
                  <a:gd name="T69" fmla="*/ 26 h 116"/>
                  <a:gd name="T70" fmla="*/ 96 w 116"/>
                  <a:gd name="T71" fmla="*/ 39 h 116"/>
                  <a:gd name="T72" fmla="*/ 98 w 116"/>
                  <a:gd name="T73" fmla="*/ 44 h 116"/>
                  <a:gd name="T74" fmla="*/ 107 w 116"/>
                  <a:gd name="T75" fmla="*/ 53 h 116"/>
                  <a:gd name="T76" fmla="*/ 96 w 116"/>
                  <a:gd name="T77" fmla="*/ 57 h 116"/>
                  <a:gd name="T78" fmla="*/ 107 w 116"/>
                  <a:gd name="T79" fmla="*/ 61 h 116"/>
                  <a:gd name="T80" fmla="*/ 99 w 116"/>
                  <a:gd name="T81" fmla="*/ 71 h 116"/>
                  <a:gd name="T82" fmla="*/ 97 w 116"/>
                  <a:gd name="T83" fmla="*/ 76 h 116"/>
                  <a:gd name="T84" fmla="*/ 96 w 116"/>
                  <a:gd name="T85" fmla="*/ 89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6" h="116">
                    <a:moveTo>
                      <a:pt x="57" y="1"/>
                    </a:moveTo>
                    <a:cubicBezTo>
                      <a:pt x="25" y="1"/>
                      <a:pt x="0" y="28"/>
                      <a:pt x="1" y="59"/>
                    </a:cubicBezTo>
                    <a:cubicBezTo>
                      <a:pt x="2" y="91"/>
                      <a:pt x="28" y="116"/>
                      <a:pt x="60" y="116"/>
                    </a:cubicBezTo>
                    <a:cubicBezTo>
                      <a:pt x="91" y="115"/>
                      <a:pt x="116" y="89"/>
                      <a:pt x="116" y="57"/>
                    </a:cubicBezTo>
                    <a:cubicBezTo>
                      <a:pt x="115" y="25"/>
                      <a:pt x="89" y="0"/>
                      <a:pt x="57" y="1"/>
                    </a:cubicBezTo>
                    <a:close/>
                    <a:moveTo>
                      <a:pt x="96" y="89"/>
                    </a:moveTo>
                    <a:cubicBezTo>
                      <a:pt x="91" y="84"/>
                      <a:pt x="91" y="84"/>
                      <a:pt x="91" y="84"/>
                    </a:cubicBezTo>
                    <a:cubicBezTo>
                      <a:pt x="89" y="83"/>
                      <a:pt x="87" y="83"/>
                      <a:pt x="85" y="84"/>
                    </a:cubicBezTo>
                    <a:cubicBezTo>
                      <a:pt x="84" y="86"/>
                      <a:pt x="84" y="88"/>
                      <a:pt x="86" y="90"/>
                    </a:cubicBezTo>
                    <a:cubicBezTo>
                      <a:pt x="91" y="95"/>
                      <a:pt x="91" y="95"/>
                      <a:pt x="91" y="95"/>
                    </a:cubicBezTo>
                    <a:cubicBezTo>
                      <a:pt x="88" y="97"/>
                      <a:pt x="84" y="100"/>
                      <a:pt x="80" y="102"/>
                    </a:cubicBezTo>
                    <a:cubicBezTo>
                      <a:pt x="78" y="96"/>
                      <a:pt x="78" y="96"/>
                      <a:pt x="78" y="96"/>
                    </a:cubicBezTo>
                    <a:cubicBezTo>
                      <a:pt x="77" y="95"/>
                      <a:pt x="76" y="94"/>
                      <a:pt x="74" y="95"/>
                    </a:cubicBezTo>
                    <a:cubicBezTo>
                      <a:pt x="73" y="96"/>
                      <a:pt x="72" y="97"/>
                      <a:pt x="73" y="98"/>
                    </a:cubicBezTo>
                    <a:cubicBezTo>
                      <a:pt x="75" y="104"/>
                      <a:pt x="75" y="104"/>
                      <a:pt x="75" y="104"/>
                    </a:cubicBezTo>
                    <a:cubicBezTo>
                      <a:pt x="72" y="105"/>
                      <a:pt x="67" y="106"/>
                      <a:pt x="63" y="107"/>
                    </a:cubicBezTo>
                    <a:cubicBezTo>
                      <a:pt x="63" y="100"/>
                      <a:pt x="63" y="100"/>
                      <a:pt x="63" y="100"/>
                    </a:cubicBezTo>
                    <a:cubicBezTo>
                      <a:pt x="63" y="97"/>
                      <a:pt x="61" y="96"/>
                      <a:pt x="59" y="96"/>
                    </a:cubicBezTo>
                    <a:cubicBezTo>
                      <a:pt x="57" y="96"/>
                      <a:pt x="55" y="98"/>
                      <a:pt x="55" y="100"/>
                    </a:cubicBezTo>
                    <a:cubicBezTo>
                      <a:pt x="55" y="107"/>
                      <a:pt x="55" y="107"/>
                      <a:pt x="55" y="107"/>
                    </a:cubicBezTo>
                    <a:cubicBezTo>
                      <a:pt x="51" y="107"/>
                      <a:pt x="47" y="106"/>
                      <a:pt x="43" y="105"/>
                    </a:cubicBezTo>
                    <a:cubicBezTo>
                      <a:pt x="45" y="99"/>
                      <a:pt x="45" y="99"/>
                      <a:pt x="45" y="99"/>
                    </a:cubicBezTo>
                    <a:cubicBezTo>
                      <a:pt x="46" y="98"/>
                      <a:pt x="45" y="96"/>
                      <a:pt x="44" y="96"/>
                    </a:cubicBezTo>
                    <a:cubicBezTo>
                      <a:pt x="42" y="95"/>
                      <a:pt x="41" y="96"/>
                      <a:pt x="40" y="97"/>
                    </a:cubicBezTo>
                    <a:cubicBezTo>
                      <a:pt x="38" y="103"/>
                      <a:pt x="38" y="103"/>
                      <a:pt x="38" y="103"/>
                    </a:cubicBezTo>
                    <a:cubicBezTo>
                      <a:pt x="34" y="101"/>
                      <a:pt x="31" y="99"/>
                      <a:pt x="27" y="96"/>
                    </a:cubicBezTo>
                    <a:cubicBezTo>
                      <a:pt x="32" y="91"/>
                      <a:pt x="32" y="91"/>
                      <a:pt x="32" y="91"/>
                    </a:cubicBezTo>
                    <a:cubicBezTo>
                      <a:pt x="34" y="89"/>
                      <a:pt x="34" y="87"/>
                      <a:pt x="32" y="85"/>
                    </a:cubicBezTo>
                    <a:cubicBezTo>
                      <a:pt x="31" y="84"/>
                      <a:pt x="28" y="84"/>
                      <a:pt x="27" y="85"/>
                    </a:cubicBezTo>
                    <a:cubicBezTo>
                      <a:pt x="22" y="91"/>
                      <a:pt x="22" y="91"/>
                      <a:pt x="22" y="91"/>
                    </a:cubicBezTo>
                    <a:cubicBezTo>
                      <a:pt x="19" y="87"/>
                      <a:pt x="17" y="84"/>
                      <a:pt x="15" y="80"/>
                    </a:cubicBezTo>
                    <a:cubicBezTo>
                      <a:pt x="20" y="78"/>
                      <a:pt x="20" y="78"/>
                      <a:pt x="20" y="78"/>
                    </a:cubicBezTo>
                    <a:cubicBezTo>
                      <a:pt x="22" y="77"/>
                      <a:pt x="22" y="76"/>
                      <a:pt x="22" y="74"/>
                    </a:cubicBezTo>
                    <a:cubicBezTo>
                      <a:pt x="21" y="73"/>
                      <a:pt x="19" y="72"/>
                      <a:pt x="18" y="73"/>
                    </a:cubicBezTo>
                    <a:cubicBezTo>
                      <a:pt x="13" y="75"/>
                      <a:pt x="13" y="75"/>
                      <a:pt x="13" y="75"/>
                    </a:cubicBezTo>
                    <a:cubicBezTo>
                      <a:pt x="11" y="71"/>
                      <a:pt x="10" y="67"/>
                      <a:pt x="10" y="63"/>
                    </a:cubicBezTo>
                    <a:cubicBezTo>
                      <a:pt x="17" y="63"/>
                      <a:pt x="17" y="63"/>
                      <a:pt x="17" y="63"/>
                    </a:cubicBezTo>
                    <a:cubicBezTo>
                      <a:pt x="19" y="63"/>
                      <a:pt x="21" y="61"/>
                      <a:pt x="21" y="59"/>
                    </a:cubicBezTo>
                    <a:cubicBezTo>
                      <a:pt x="21" y="57"/>
                      <a:pt x="19" y="55"/>
                      <a:pt x="17" y="55"/>
                    </a:cubicBezTo>
                    <a:cubicBezTo>
                      <a:pt x="10" y="55"/>
                      <a:pt x="10" y="55"/>
                      <a:pt x="10" y="55"/>
                    </a:cubicBezTo>
                    <a:cubicBezTo>
                      <a:pt x="10" y="51"/>
                      <a:pt x="11" y="47"/>
                      <a:pt x="12" y="44"/>
                    </a:cubicBezTo>
                    <a:cubicBezTo>
                      <a:pt x="18" y="46"/>
                      <a:pt x="18" y="46"/>
                      <a:pt x="18" y="46"/>
                    </a:cubicBezTo>
                    <a:cubicBezTo>
                      <a:pt x="19" y="46"/>
                      <a:pt x="20" y="46"/>
                      <a:pt x="21" y="44"/>
                    </a:cubicBezTo>
                    <a:cubicBezTo>
                      <a:pt x="21" y="43"/>
                      <a:pt x="21" y="41"/>
                      <a:pt x="19" y="41"/>
                    </a:cubicBezTo>
                    <a:cubicBezTo>
                      <a:pt x="14" y="39"/>
                      <a:pt x="14" y="39"/>
                      <a:pt x="14" y="39"/>
                    </a:cubicBezTo>
                    <a:cubicBezTo>
                      <a:pt x="15" y="34"/>
                      <a:pt x="18" y="31"/>
                      <a:pt x="20" y="27"/>
                    </a:cubicBezTo>
                    <a:cubicBezTo>
                      <a:pt x="26" y="32"/>
                      <a:pt x="26" y="32"/>
                      <a:pt x="26" y="32"/>
                    </a:cubicBezTo>
                    <a:cubicBezTo>
                      <a:pt x="27" y="34"/>
                      <a:pt x="30" y="34"/>
                      <a:pt x="31" y="32"/>
                    </a:cubicBezTo>
                    <a:cubicBezTo>
                      <a:pt x="33" y="31"/>
                      <a:pt x="33" y="28"/>
                      <a:pt x="31" y="27"/>
                    </a:cubicBezTo>
                    <a:cubicBezTo>
                      <a:pt x="26" y="22"/>
                      <a:pt x="26" y="22"/>
                      <a:pt x="26" y="22"/>
                    </a:cubicBezTo>
                    <a:cubicBezTo>
                      <a:pt x="29" y="19"/>
                      <a:pt x="32" y="17"/>
                      <a:pt x="36" y="15"/>
                    </a:cubicBezTo>
                    <a:cubicBezTo>
                      <a:pt x="39" y="20"/>
                      <a:pt x="39" y="20"/>
                      <a:pt x="39" y="20"/>
                    </a:cubicBezTo>
                    <a:cubicBezTo>
                      <a:pt x="39" y="22"/>
                      <a:pt x="41" y="22"/>
                      <a:pt x="42" y="22"/>
                    </a:cubicBezTo>
                    <a:cubicBezTo>
                      <a:pt x="43" y="21"/>
                      <a:pt x="44" y="20"/>
                      <a:pt x="44" y="18"/>
                    </a:cubicBezTo>
                    <a:cubicBezTo>
                      <a:pt x="41" y="12"/>
                      <a:pt x="41" y="12"/>
                      <a:pt x="41" y="12"/>
                    </a:cubicBezTo>
                    <a:cubicBezTo>
                      <a:pt x="45" y="11"/>
                      <a:pt x="49" y="10"/>
                      <a:pt x="53" y="10"/>
                    </a:cubicBezTo>
                    <a:cubicBezTo>
                      <a:pt x="54" y="17"/>
                      <a:pt x="54" y="17"/>
                      <a:pt x="54" y="17"/>
                    </a:cubicBezTo>
                    <a:cubicBezTo>
                      <a:pt x="54" y="19"/>
                      <a:pt x="55" y="21"/>
                      <a:pt x="57" y="21"/>
                    </a:cubicBezTo>
                    <a:cubicBezTo>
                      <a:pt x="60" y="21"/>
                      <a:pt x="61" y="19"/>
                      <a:pt x="61" y="17"/>
                    </a:cubicBezTo>
                    <a:cubicBezTo>
                      <a:pt x="61" y="9"/>
                      <a:pt x="61" y="9"/>
                      <a:pt x="61" y="9"/>
                    </a:cubicBezTo>
                    <a:cubicBezTo>
                      <a:pt x="65" y="10"/>
                      <a:pt x="70" y="10"/>
                      <a:pt x="74" y="12"/>
                    </a:cubicBezTo>
                    <a:cubicBezTo>
                      <a:pt x="71" y="18"/>
                      <a:pt x="71" y="18"/>
                      <a:pt x="71" y="18"/>
                    </a:cubicBezTo>
                    <a:cubicBezTo>
                      <a:pt x="71" y="19"/>
                      <a:pt x="71" y="21"/>
                      <a:pt x="73" y="21"/>
                    </a:cubicBezTo>
                    <a:cubicBezTo>
                      <a:pt x="74" y="22"/>
                      <a:pt x="76" y="21"/>
                      <a:pt x="76" y="20"/>
                    </a:cubicBezTo>
                    <a:cubicBezTo>
                      <a:pt x="79" y="14"/>
                      <a:pt x="79" y="14"/>
                      <a:pt x="79" y="14"/>
                    </a:cubicBezTo>
                    <a:cubicBezTo>
                      <a:pt x="82" y="15"/>
                      <a:pt x="86" y="18"/>
                      <a:pt x="89" y="20"/>
                    </a:cubicBezTo>
                    <a:cubicBezTo>
                      <a:pt x="84" y="25"/>
                      <a:pt x="84" y="25"/>
                      <a:pt x="84" y="25"/>
                    </a:cubicBezTo>
                    <a:cubicBezTo>
                      <a:pt x="83" y="27"/>
                      <a:pt x="83" y="30"/>
                      <a:pt x="84" y="31"/>
                    </a:cubicBezTo>
                    <a:cubicBezTo>
                      <a:pt x="86" y="32"/>
                      <a:pt x="88" y="32"/>
                      <a:pt x="90" y="31"/>
                    </a:cubicBezTo>
                    <a:cubicBezTo>
                      <a:pt x="95" y="26"/>
                      <a:pt x="95" y="26"/>
                      <a:pt x="95" y="26"/>
                    </a:cubicBezTo>
                    <a:cubicBezTo>
                      <a:pt x="98" y="29"/>
                      <a:pt x="100" y="33"/>
                      <a:pt x="102" y="37"/>
                    </a:cubicBezTo>
                    <a:cubicBezTo>
                      <a:pt x="96" y="39"/>
                      <a:pt x="96" y="39"/>
                      <a:pt x="96" y="39"/>
                    </a:cubicBezTo>
                    <a:cubicBezTo>
                      <a:pt x="95" y="40"/>
                      <a:pt x="94" y="41"/>
                      <a:pt x="95" y="43"/>
                    </a:cubicBezTo>
                    <a:cubicBezTo>
                      <a:pt x="96" y="44"/>
                      <a:pt x="97" y="45"/>
                      <a:pt x="98" y="44"/>
                    </a:cubicBezTo>
                    <a:cubicBezTo>
                      <a:pt x="104" y="41"/>
                      <a:pt x="104" y="41"/>
                      <a:pt x="104" y="41"/>
                    </a:cubicBezTo>
                    <a:cubicBezTo>
                      <a:pt x="106" y="45"/>
                      <a:pt x="106" y="49"/>
                      <a:pt x="107" y="53"/>
                    </a:cubicBezTo>
                    <a:cubicBezTo>
                      <a:pt x="100" y="53"/>
                      <a:pt x="100" y="53"/>
                      <a:pt x="100" y="53"/>
                    </a:cubicBezTo>
                    <a:cubicBezTo>
                      <a:pt x="98" y="53"/>
                      <a:pt x="96" y="55"/>
                      <a:pt x="96" y="57"/>
                    </a:cubicBezTo>
                    <a:cubicBezTo>
                      <a:pt x="96" y="60"/>
                      <a:pt x="98" y="61"/>
                      <a:pt x="100" y="61"/>
                    </a:cubicBezTo>
                    <a:cubicBezTo>
                      <a:pt x="107" y="61"/>
                      <a:pt x="107" y="61"/>
                      <a:pt x="107" y="61"/>
                    </a:cubicBezTo>
                    <a:cubicBezTo>
                      <a:pt x="107" y="65"/>
                      <a:pt x="106" y="69"/>
                      <a:pt x="105" y="73"/>
                    </a:cubicBezTo>
                    <a:cubicBezTo>
                      <a:pt x="99" y="71"/>
                      <a:pt x="99" y="71"/>
                      <a:pt x="99" y="71"/>
                    </a:cubicBezTo>
                    <a:cubicBezTo>
                      <a:pt x="98" y="71"/>
                      <a:pt x="96" y="71"/>
                      <a:pt x="96" y="73"/>
                    </a:cubicBezTo>
                    <a:cubicBezTo>
                      <a:pt x="95" y="74"/>
                      <a:pt x="96" y="76"/>
                      <a:pt x="97" y="76"/>
                    </a:cubicBezTo>
                    <a:cubicBezTo>
                      <a:pt x="103" y="78"/>
                      <a:pt x="103" y="78"/>
                      <a:pt x="103" y="78"/>
                    </a:cubicBezTo>
                    <a:cubicBezTo>
                      <a:pt x="101" y="82"/>
                      <a:pt x="99" y="86"/>
                      <a:pt x="96" y="89"/>
                    </a:cubicBezTo>
                    <a:close/>
                  </a:path>
                </a:pathLst>
              </a:custGeom>
              <a:solidFill>
                <a:srgbClr val="39363A"/>
              </a:solidFill>
              <a:ln>
                <a:noFill/>
              </a:ln>
            </p:spPr>
            <p:txBody>
              <a:bodyPr anchor="ctr"/>
              <a:lstStyle/>
              <a:p>
                <a:pPr algn="ctr"/>
              </a:p>
            </p:txBody>
          </p:sp>
          <p:sp>
            <p:nvSpPr>
              <p:cNvPr id="136" name="任意多边形: 形状 135"/>
              <p:cNvSpPr/>
              <p:nvPr/>
            </p:nvSpPr>
            <p:spPr bwMode="auto">
              <a:xfrm>
                <a:off x="4415" y="453"/>
                <a:ext cx="33" cy="82"/>
              </a:xfrm>
              <a:custGeom>
                <a:avLst/>
                <a:gdLst>
                  <a:gd name="T0" fmla="*/ 11 w 17"/>
                  <a:gd name="T1" fmla="*/ 26 h 42"/>
                  <a:gd name="T2" fmla="*/ 10 w 17"/>
                  <a:gd name="T3" fmla="*/ 3 h 42"/>
                  <a:gd name="T4" fmla="*/ 8 w 17"/>
                  <a:gd name="T5" fmla="*/ 0 h 42"/>
                  <a:gd name="T6" fmla="*/ 5 w 17"/>
                  <a:gd name="T7" fmla="*/ 3 h 42"/>
                  <a:gd name="T8" fmla="*/ 5 w 17"/>
                  <a:gd name="T9" fmla="*/ 26 h 42"/>
                  <a:gd name="T10" fmla="*/ 0 w 17"/>
                  <a:gd name="T11" fmla="*/ 34 h 42"/>
                  <a:gd name="T12" fmla="*/ 8 w 17"/>
                  <a:gd name="T13" fmla="*/ 42 h 42"/>
                  <a:gd name="T14" fmla="*/ 17 w 17"/>
                  <a:gd name="T15" fmla="*/ 33 h 42"/>
                  <a:gd name="T16" fmla="*/ 11 w 17"/>
                  <a:gd name="T17" fmla="*/ 2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2">
                    <a:moveTo>
                      <a:pt x="11" y="26"/>
                    </a:moveTo>
                    <a:cubicBezTo>
                      <a:pt x="10" y="3"/>
                      <a:pt x="10" y="3"/>
                      <a:pt x="10" y="3"/>
                    </a:cubicBezTo>
                    <a:cubicBezTo>
                      <a:pt x="10" y="1"/>
                      <a:pt x="9" y="0"/>
                      <a:pt x="8" y="0"/>
                    </a:cubicBezTo>
                    <a:cubicBezTo>
                      <a:pt x="6" y="0"/>
                      <a:pt x="5" y="1"/>
                      <a:pt x="5" y="3"/>
                    </a:cubicBezTo>
                    <a:cubicBezTo>
                      <a:pt x="5" y="26"/>
                      <a:pt x="5" y="26"/>
                      <a:pt x="5" y="26"/>
                    </a:cubicBezTo>
                    <a:cubicBezTo>
                      <a:pt x="2" y="27"/>
                      <a:pt x="0" y="30"/>
                      <a:pt x="0" y="34"/>
                    </a:cubicBezTo>
                    <a:cubicBezTo>
                      <a:pt x="0" y="38"/>
                      <a:pt x="4" y="42"/>
                      <a:pt x="8" y="42"/>
                    </a:cubicBezTo>
                    <a:cubicBezTo>
                      <a:pt x="13" y="42"/>
                      <a:pt x="17" y="38"/>
                      <a:pt x="17" y="33"/>
                    </a:cubicBezTo>
                    <a:cubicBezTo>
                      <a:pt x="17" y="30"/>
                      <a:pt x="14" y="27"/>
                      <a:pt x="11" y="26"/>
                    </a:cubicBezTo>
                    <a:close/>
                  </a:path>
                </a:pathLst>
              </a:custGeom>
              <a:solidFill>
                <a:srgbClr val="39363A"/>
              </a:solidFill>
              <a:ln>
                <a:noFill/>
              </a:ln>
            </p:spPr>
            <p:txBody>
              <a:bodyPr anchor="ctr"/>
              <a:lstStyle/>
              <a:p>
                <a:pPr algn="ctr"/>
              </a:p>
            </p:txBody>
          </p:sp>
          <p:sp>
            <p:nvSpPr>
              <p:cNvPr id="137" name="任意多边形: 形状 136"/>
              <p:cNvSpPr/>
              <p:nvPr/>
            </p:nvSpPr>
            <p:spPr bwMode="auto">
              <a:xfrm>
                <a:off x="4423" y="539"/>
                <a:ext cx="19" cy="43"/>
              </a:xfrm>
              <a:custGeom>
                <a:avLst/>
                <a:gdLst>
                  <a:gd name="T0" fmla="*/ 0 w 10"/>
                  <a:gd name="T1" fmla="*/ 1 h 22"/>
                  <a:gd name="T2" fmla="*/ 0 w 10"/>
                  <a:gd name="T3" fmla="*/ 17 h 22"/>
                  <a:gd name="T4" fmla="*/ 5 w 10"/>
                  <a:gd name="T5" fmla="*/ 22 h 22"/>
                  <a:gd name="T6" fmla="*/ 9 w 10"/>
                  <a:gd name="T7" fmla="*/ 17 h 22"/>
                  <a:gd name="T8" fmla="*/ 9 w 10"/>
                  <a:gd name="T9" fmla="*/ 0 h 22"/>
                  <a:gd name="T10" fmla="*/ 5 w 10"/>
                  <a:gd name="T11" fmla="*/ 1 h 22"/>
                  <a:gd name="T12" fmla="*/ 0 w 10"/>
                  <a:gd name="T13" fmla="*/ 1 h 22"/>
                </a:gdLst>
                <a:ahLst/>
                <a:cxnLst>
                  <a:cxn ang="0">
                    <a:pos x="T0" y="T1"/>
                  </a:cxn>
                  <a:cxn ang="0">
                    <a:pos x="T2" y="T3"/>
                  </a:cxn>
                  <a:cxn ang="0">
                    <a:pos x="T4" y="T5"/>
                  </a:cxn>
                  <a:cxn ang="0">
                    <a:pos x="T6" y="T7"/>
                  </a:cxn>
                  <a:cxn ang="0">
                    <a:pos x="T8" y="T9"/>
                  </a:cxn>
                  <a:cxn ang="0">
                    <a:pos x="T10" y="T11"/>
                  </a:cxn>
                  <a:cxn ang="0">
                    <a:pos x="T12" y="T13"/>
                  </a:cxn>
                </a:cxnLst>
                <a:rect l="0" t="0" r="r" b="b"/>
                <a:pathLst>
                  <a:path w="10" h="22">
                    <a:moveTo>
                      <a:pt x="0" y="1"/>
                    </a:moveTo>
                    <a:cubicBezTo>
                      <a:pt x="0" y="17"/>
                      <a:pt x="0" y="17"/>
                      <a:pt x="0" y="17"/>
                    </a:cubicBezTo>
                    <a:cubicBezTo>
                      <a:pt x="0" y="20"/>
                      <a:pt x="2" y="22"/>
                      <a:pt x="5" y="22"/>
                    </a:cubicBezTo>
                    <a:cubicBezTo>
                      <a:pt x="8" y="22"/>
                      <a:pt x="10" y="20"/>
                      <a:pt x="9" y="17"/>
                    </a:cubicBezTo>
                    <a:cubicBezTo>
                      <a:pt x="9" y="0"/>
                      <a:pt x="9" y="0"/>
                      <a:pt x="9" y="0"/>
                    </a:cubicBezTo>
                    <a:cubicBezTo>
                      <a:pt x="8" y="1"/>
                      <a:pt x="6" y="1"/>
                      <a:pt x="5" y="1"/>
                    </a:cubicBezTo>
                    <a:cubicBezTo>
                      <a:pt x="3" y="1"/>
                      <a:pt x="1" y="1"/>
                      <a:pt x="0" y="1"/>
                    </a:cubicBezTo>
                    <a:close/>
                  </a:path>
                </a:pathLst>
              </a:custGeom>
              <a:solidFill>
                <a:srgbClr val="39363A"/>
              </a:solidFill>
              <a:ln>
                <a:noFill/>
              </a:ln>
            </p:spPr>
            <p:txBody>
              <a:bodyPr anchor="ctr"/>
              <a:lstStyle/>
              <a:p>
                <a:pPr algn="ctr"/>
              </a:p>
            </p:txBody>
          </p:sp>
          <p:sp>
            <p:nvSpPr>
              <p:cNvPr id="138" name="任意多边形: 形状 137"/>
              <p:cNvSpPr/>
              <p:nvPr/>
            </p:nvSpPr>
            <p:spPr bwMode="auto">
              <a:xfrm>
                <a:off x="4841" y="1706"/>
                <a:ext cx="104" cy="210"/>
              </a:xfrm>
              <a:custGeom>
                <a:avLst/>
                <a:gdLst>
                  <a:gd name="T0" fmla="*/ 37 w 53"/>
                  <a:gd name="T1" fmla="*/ 48 h 107"/>
                  <a:gd name="T2" fmla="*/ 37 w 53"/>
                  <a:gd name="T3" fmla="*/ 26 h 107"/>
                  <a:gd name="T4" fmla="*/ 38 w 53"/>
                  <a:gd name="T5" fmla="*/ 26 h 107"/>
                  <a:gd name="T6" fmla="*/ 45 w 53"/>
                  <a:gd name="T7" fmla="*/ 27 h 107"/>
                  <a:gd name="T8" fmla="*/ 46 w 53"/>
                  <a:gd name="T9" fmla="*/ 26 h 107"/>
                  <a:gd name="T10" fmla="*/ 48 w 53"/>
                  <a:gd name="T11" fmla="*/ 22 h 107"/>
                  <a:gd name="T12" fmla="*/ 48 w 53"/>
                  <a:gd name="T13" fmla="*/ 18 h 107"/>
                  <a:gd name="T14" fmla="*/ 47 w 53"/>
                  <a:gd name="T15" fmla="*/ 15 h 107"/>
                  <a:gd name="T16" fmla="*/ 45 w 53"/>
                  <a:gd name="T17" fmla="*/ 14 h 107"/>
                  <a:gd name="T18" fmla="*/ 42 w 53"/>
                  <a:gd name="T19" fmla="*/ 14 h 107"/>
                  <a:gd name="T20" fmla="*/ 37 w 53"/>
                  <a:gd name="T21" fmla="*/ 13 h 107"/>
                  <a:gd name="T22" fmla="*/ 36 w 53"/>
                  <a:gd name="T23" fmla="*/ 3 h 107"/>
                  <a:gd name="T24" fmla="*/ 33 w 53"/>
                  <a:gd name="T25" fmla="*/ 0 h 107"/>
                  <a:gd name="T26" fmla="*/ 29 w 53"/>
                  <a:gd name="T27" fmla="*/ 4 h 107"/>
                  <a:gd name="T28" fmla="*/ 30 w 53"/>
                  <a:gd name="T29" fmla="*/ 13 h 107"/>
                  <a:gd name="T30" fmla="*/ 29 w 53"/>
                  <a:gd name="T31" fmla="*/ 13 h 107"/>
                  <a:gd name="T32" fmla="*/ 23 w 53"/>
                  <a:gd name="T33" fmla="*/ 14 h 107"/>
                  <a:gd name="T34" fmla="*/ 22 w 53"/>
                  <a:gd name="T35" fmla="*/ 4 h 107"/>
                  <a:gd name="T36" fmla="*/ 19 w 53"/>
                  <a:gd name="T37" fmla="*/ 0 h 107"/>
                  <a:gd name="T38" fmla="*/ 16 w 53"/>
                  <a:gd name="T39" fmla="*/ 4 h 107"/>
                  <a:gd name="T40" fmla="*/ 16 w 53"/>
                  <a:gd name="T41" fmla="*/ 15 h 107"/>
                  <a:gd name="T42" fmla="*/ 8 w 53"/>
                  <a:gd name="T43" fmla="*/ 20 h 107"/>
                  <a:gd name="T44" fmla="*/ 3 w 53"/>
                  <a:gd name="T45" fmla="*/ 26 h 107"/>
                  <a:gd name="T46" fmla="*/ 2 w 53"/>
                  <a:gd name="T47" fmla="*/ 34 h 107"/>
                  <a:gd name="T48" fmla="*/ 4 w 53"/>
                  <a:gd name="T49" fmla="*/ 43 h 107"/>
                  <a:gd name="T50" fmla="*/ 8 w 53"/>
                  <a:gd name="T51" fmla="*/ 49 h 107"/>
                  <a:gd name="T52" fmla="*/ 15 w 53"/>
                  <a:gd name="T53" fmla="*/ 54 h 107"/>
                  <a:gd name="T54" fmla="*/ 17 w 53"/>
                  <a:gd name="T55" fmla="*/ 55 h 107"/>
                  <a:gd name="T56" fmla="*/ 17 w 53"/>
                  <a:gd name="T57" fmla="*/ 79 h 107"/>
                  <a:gd name="T58" fmla="*/ 11 w 53"/>
                  <a:gd name="T59" fmla="*/ 78 h 107"/>
                  <a:gd name="T60" fmla="*/ 3 w 53"/>
                  <a:gd name="T61" fmla="*/ 76 h 107"/>
                  <a:gd name="T62" fmla="*/ 2 w 53"/>
                  <a:gd name="T63" fmla="*/ 77 h 107"/>
                  <a:gd name="T64" fmla="*/ 1 w 53"/>
                  <a:gd name="T65" fmla="*/ 81 h 107"/>
                  <a:gd name="T66" fmla="*/ 0 w 53"/>
                  <a:gd name="T67" fmla="*/ 85 h 107"/>
                  <a:gd name="T68" fmla="*/ 1 w 53"/>
                  <a:gd name="T69" fmla="*/ 88 h 107"/>
                  <a:gd name="T70" fmla="*/ 9 w 53"/>
                  <a:gd name="T71" fmla="*/ 91 h 107"/>
                  <a:gd name="T72" fmla="*/ 17 w 53"/>
                  <a:gd name="T73" fmla="*/ 92 h 107"/>
                  <a:gd name="T74" fmla="*/ 18 w 53"/>
                  <a:gd name="T75" fmla="*/ 104 h 107"/>
                  <a:gd name="T76" fmla="*/ 21 w 53"/>
                  <a:gd name="T77" fmla="*/ 107 h 107"/>
                  <a:gd name="T78" fmla="*/ 25 w 53"/>
                  <a:gd name="T79" fmla="*/ 104 h 107"/>
                  <a:gd name="T80" fmla="*/ 24 w 53"/>
                  <a:gd name="T81" fmla="*/ 92 h 107"/>
                  <a:gd name="T82" fmla="*/ 31 w 53"/>
                  <a:gd name="T83" fmla="*/ 91 h 107"/>
                  <a:gd name="T84" fmla="*/ 32 w 53"/>
                  <a:gd name="T85" fmla="*/ 103 h 107"/>
                  <a:gd name="T86" fmla="*/ 35 w 53"/>
                  <a:gd name="T87" fmla="*/ 107 h 107"/>
                  <a:gd name="T88" fmla="*/ 38 w 53"/>
                  <a:gd name="T89" fmla="*/ 103 h 107"/>
                  <a:gd name="T90" fmla="*/ 38 w 53"/>
                  <a:gd name="T91" fmla="*/ 89 h 107"/>
                  <a:gd name="T92" fmla="*/ 44 w 53"/>
                  <a:gd name="T93" fmla="*/ 87 h 107"/>
                  <a:gd name="T94" fmla="*/ 50 w 53"/>
                  <a:gd name="T95" fmla="*/ 80 h 107"/>
                  <a:gd name="T96" fmla="*/ 53 w 53"/>
                  <a:gd name="T97" fmla="*/ 69 h 107"/>
                  <a:gd name="T98" fmla="*/ 47 w 53"/>
                  <a:gd name="T99" fmla="*/ 55 h 107"/>
                  <a:gd name="T100" fmla="*/ 37 w 53"/>
                  <a:gd name="T101" fmla="*/ 48 h 107"/>
                  <a:gd name="T102" fmla="*/ 31 w 53"/>
                  <a:gd name="T103" fmla="*/ 77 h 107"/>
                  <a:gd name="T104" fmla="*/ 24 w 53"/>
                  <a:gd name="T105" fmla="*/ 79 h 107"/>
                  <a:gd name="T106" fmla="*/ 24 w 53"/>
                  <a:gd name="T107" fmla="*/ 57 h 107"/>
                  <a:gd name="T108" fmla="*/ 31 w 53"/>
                  <a:gd name="T109" fmla="*/ 60 h 107"/>
                  <a:gd name="T110" fmla="*/ 31 w 53"/>
                  <a:gd name="T111" fmla="*/ 77 h 107"/>
                  <a:gd name="T112" fmla="*/ 30 w 53"/>
                  <a:gd name="T113" fmla="*/ 45 h 107"/>
                  <a:gd name="T114" fmla="*/ 23 w 53"/>
                  <a:gd name="T115" fmla="*/ 42 h 107"/>
                  <a:gd name="T116" fmla="*/ 23 w 53"/>
                  <a:gd name="T117" fmla="*/ 26 h 107"/>
                  <a:gd name="T118" fmla="*/ 30 w 53"/>
                  <a:gd name="T119" fmla="*/ 25 h 107"/>
                  <a:gd name="T120" fmla="*/ 30 w 53"/>
                  <a:gd name="T121" fmla="*/ 4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 h="107">
                    <a:moveTo>
                      <a:pt x="37" y="48"/>
                    </a:moveTo>
                    <a:cubicBezTo>
                      <a:pt x="37" y="26"/>
                      <a:pt x="37" y="26"/>
                      <a:pt x="37" y="26"/>
                    </a:cubicBezTo>
                    <a:cubicBezTo>
                      <a:pt x="37" y="26"/>
                      <a:pt x="38" y="26"/>
                      <a:pt x="38" y="26"/>
                    </a:cubicBezTo>
                    <a:cubicBezTo>
                      <a:pt x="41" y="26"/>
                      <a:pt x="43" y="27"/>
                      <a:pt x="45" y="27"/>
                    </a:cubicBezTo>
                    <a:cubicBezTo>
                      <a:pt x="45" y="28"/>
                      <a:pt x="46" y="27"/>
                      <a:pt x="46" y="26"/>
                    </a:cubicBezTo>
                    <a:cubicBezTo>
                      <a:pt x="47" y="25"/>
                      <a:pt x="48" y="23"/>
                      <a:pt x="48" y="22"/>
                    </a:cubicBezTo>
                    <a:cubicBezTo>
                      <a:pt x="48" y="20"/>
                      <a:pt x="48" y="19"/>
                      <a:pt x="48" y="18"/>
                    </a:cubicBezTo>
                    <a:cubicBezTo>
                      <a:pt x="48" y="16"/>
                      <a:pt x="48" y="15"/>
                      <a:pt x="47" y="15"/>
                    </a:cubicBezTo>
                    <a:cubicBezTo>
                      <a:pt x="47" y="15"/>
                      <a:pt x="46" y="15"/>
                      <a:pt x="45" y="14"/>
                    </a:cubicBezTo>
                    <a:cubicBezTo>
                      <a:pt x="44" y="14"/>
                      <a:pt x="43" y="14"/>
                      <a:pt x="42" y="14"/>
                    </a:cubicBezTo>
                    <a:cubicBezTo>
                      <a:pt x="40" y="14"/>
                      <a:pt x="39" y="13"/>
                      <a:pt x="37" y="13"/>
                    </a:cubicBezTo>
                    <a:cubicBezTo>
                      <a:pt x="36" y="3"/>
                      <a:pt x="36" y="3"/>
                      <a:pt x="36" y="3"/>
                    </a:cubicBezTo>
                    <a:cubicBezTo>
                      <a:pt x="36" y="2"/>
                      <a:pt x="35" y="0"/>
                      <a:pt x="33" y="0"/>
                    </a:cubicBezTo>
                    <a:cubicBezTo>
                      <a:pt x="31" y="0"/>
                      <a:pt x="29" y="2"/>
                      <a:pt x="29" y="4"/>
                    </a:cubicBezTo>
                    <a:cubicBezTo>
                      <a:pt x="30" y="13"/>
                      <a:pt x="30" y="13"/>
                      <a:pt x="30" y="13"/>
                    </a:cubicBezTo>
                    <a:cubicBezTo>
                      <a:pt x="29" y="13"/>
                      <a:pt x="29" y="13"/>
                      <a:pt x="29" y="13"/>
                    </a:cubicBezTo>
                    <a:cubicBezTo>
                      <a:pt x="27" y="13"/>
                      <a:pt x="25" y="14"/>
                      <a:pt x="23" y="14"/>
                    </a:cubicBezTo>
                    <a:cubicBezTo>
                      <a:pt x="22" y="4"/>
                      <a:pt x="22" y="4"/>
                      <a:pt x="22" y="4"/>
                    </a:cubicBezTo>
                    <a:cubicBezTo>
                      <a:pt x="22" y="2"/>
                      <a:pt x="21" y="0"/>
                      <a:pt x="19" y="0"/>
                    </a:cubicBezTo>
                    <a:cubicBezTo>
                      <a:pt x="17" y="0"/>
                      <a:pt x="16" y="2"/>
                      <a:pt x="16" y="4"/>
                    </a:cubicBezTo>
                    <a:cubicBezTo>
                      <a:pt x="16" y="15"/>
                      <a:pt x="16" y="15"/>
                      <a:pt x="16" y="15"/>
                    </a:cubicBezTo>
                    <a:cubicBezTo>
                      <a:pt x="13" y="17"/>
                      <a:pt x="10" y="18"/>
                      <a:pt x="8" y="20"/>
                    </a:cubicBezTo>
                    <a:cubicBezTo>
                      <a:pt x="6" y="22"/>
                      <a:pt x="4" y="24"/>
                      <a:pt x="3" y="26"/>
                    </a:cubicBezTo>
                    <a:cubicBezTo>
                      <a:pt x="2" y="29"/>
                      <a:pt x="2" y="31"/>
                      <a:pt x="2" y="34"/>
                    </a:cubicBezTo>
                    <a:cubicBezTo>
                      <a:pt x="2" y="38"/>
                      <a:pt x="2" y="40"/>
                      <a:pt x="4" y="43"/>
                    </a:cubicBezTo>
                    <a:cubicBezTo>
                      <a:pt x="5" y="45"/>
                      <a:pt x="6" y="48"/>
                      <a:pt x="8" y="49"/>
                    </a:cubicBezTo>
                    <a:cubicBezTo>
                      <a:pt x="10" y="51"/>
                      <a:pt x="13" y="53"/>
                      <a:pt x="15" y="54"/>
                    </a:cubicBezTo>
                    <a:cubicBezTo>
                      <a:pt x="16" y="54"/>
                      <a:pt x="16" y="54"/>
                      <a:pt x="17" y="55"/>
                    </a:cubicBezTo>
                    <a:cubicBezTo>
                      <a:pt x="17" y="79"/>
                      <a:pt x="17" y="79"/>
                      <a:pt x="17" y="79"/>
                    </a:cubicBezTo>
                    <a:cubicBezTo>
                      <a:pt x="15" y="79"/>
                      <a:pt x="13" y="78"/>
                      <a:pt x="11" y="78"/>
                    </a:cubicBezTo>
                    <a:cubicBezTo>
                      <a:pt x="8" y="77"/>
                      <a:pt x="6" y="77"/>
                      <a:pt x="3" y="76"/>
                    </a:cubicBezTo>
                    <a:cubicBezTo>
                      <a:pt x="3" y="76"/>
                      <a:pt x="2" y="76"/>
                      <a:pt x="2" y="77"/>
                    </a:cubicBezTo>
                    <a:cubicBezTo>
                      <a:pt x="1" y="78"/>
                      <a:pt x="1" y="80"/>
                      <a:pt x="1" y="81"/>
                    </a:cubicBezTo>
                    <a:cubicBezTo>
                      <a:pt x="0" y="83"/>
                      <a:pt x="0" y="84"/>
                      <a:pt x="0" y="85"/>
                    </a:cubicBezTo>
                    <a:cubicBezTo>
                      <a:pt x="0" y="87"/>
                      <a:pt x="0" y="87"/>
                      <a:pt x="1" y="88"/>
                    </a:cubicBezTo>
                    <a:cubicBezTo>
                      <a:pt x="2" y="89"/>
                      <a:pt x="5" y="90"/>
                      <a:pt x="9" y="91"/>
                    </a:cubicBezTo>
                    <a:cubicBezTo>
                      <a:pt x="11" y="91"/>
                      <a:pt x="14" y="91"/>
                      <a:pt x="17" y="92"/>
                    </a:cubicBezTo>
                    <a:cubicBezTo>
                      <a:pt x="18" y="104"/>
                      <a:pt x="18" y="104"/>
                      <a:pt x="18" y="104"/>
                    </a:cubicBezTo>
                    <a:cubicBezTo>
                      <a:pt x="18" y="106"/>
                      <a:pt x="19" y="107"/>
                      <a:pt x="21" y="107"/>
                    </a:cubicBezTo>
                    <a:cubicBezTo>
                      <a:pt x="23" y="107"/>
                      <a:pt x="25" y="106"/>
                      <a:pt x="25" y="104"/>
                    </a:cubicBezTo>
                    <a:cubicBezTo>
                      <a:pt x="24" y="92"/>
                      <a:pt x="24" y="92"/>
                      <a:pt x="24" y="92"/>
                    </a:cubicBezTo>
                    <a:cubicBezTo>
                      <a:pt x="27" y="92"/>
                      <a:pt x="29" y="91"/>
                      <a:pt x="31" y="91"/>
                    </a:cubicBezTo>
                    <a:cubicBezTo>
                      <a:pt x="32" y="103"/>
                      <a:pt x="32" y="103"/>
                      <a:pt x="32" y="103"/>
                    </a:cubicBezTo>
                    <a:cubicBezTo>
                      <a:pt x="32" y="105"/>
                      <a:pt x="33" y="107"/>
                      <a:pt x="35" y="107"/>
                    </a:cubicBezTo>
                    <a:cubicBezTo>
                      <a:pt x="37" y="107"/>
                      <a:pt x="39" y="105"/>
                      <a:pt x="38" y="103"/>
                    </a:cubicBezTo>
                    <a:cubicBezTo>
                      <a:pt x="38" y="89"/>
                      <a:pt x="38" y="89"/>
                      <a:pt x="38" y="89"/>
                    </a:cubicBezTo>
                    <a:cubicBezTo>
                      <a:pt x="40" y="89"/>
                      <a:pt x="42" y="88"/>
                      <a:pt x="44" y="87"/>
                    </a:cubicBezTo>
                    <a:cubicBezTo>
                      <a:pt x="47" y="85"/>
                      <a:pt x="49" y="83"/>
                      <a:pt x="50" y="80"/>
                    </a:cubicBezTo>
                    <a:cubicBezTo>
                      <a:pt x="52" y="77"/>
                      <a:pt x="53" y="73"/>
                      <a:pt x="53" y="69"/>
                    </a:cubicBezTo>
                    <a:cubicBezTo>
                      <a:pt x="53" y="63"/>
                      <a:pt x="51" y="58"/>
                      <a:pt x="47" y="55"/>
                    </a:cubicBezTo>
                    <a:cubicBezTo>
                      <a:pt x="45" y="52"/>
                      <a:pt x="41" y="50"/>
                      <a:pt x="37" y="48"/>
                    </a:cubicBezTo>
                    <a:close/>
                    <a:moveTo>
                      <a:pt x="31" y="77"/>
                    </a:moveTo>
                    <a:cubicBezTo>
                      <a:pt x="29" y="78"/>
                      <a:pt x="27" y="79"/>
                      <a:pt x="24" y="79"/>
                    </a:cubicBezTo>
                    <a:cubicBezTo>
                      <a:pt x="24" y="57"/>
                      <a:pt x="24" y="57"/>
                      <a:pt x="24" y="57"/>
                    </a:cubicBezTo>
                    <a:cubicBezTo>
                      <a:pt x="26" y="58"/>
                      <a:pt x="29" y="59"/>
                      <a:pt x="31" y="60"/>
                    </a:cubicBezTo>
                    <a:lnTo>
                      <a:pt x="31" y="77"/>
                    </a:lnTo>
                    <a:close/>
                    <a:moveTo>
                      <a:pt x="30" y="45"/>
                    </a:moveTo>
                    <a:cubicBezTo>
                      <a:pt x="28" y="44"/>
                      <a:pt x="25" y="43"/>
                      <a:pt x="23" y="42"/>
                    </a:cubicBezTo>
                    <a:cubicBezTo>
                      <a:pt x="23" y="26"/>
                      <a:pt x="23" y="26"/>
                      <a:pt x="23" y="26"/>
                    </a:cubicBezTo>
                    <a:cubicBezTo>
                      <a:pt x="25" y="26"/>
                      <a:pt x="27" y="25"/>
                      <a:pt x="30" y="25"/>
                    </a:cubicBezTo>
                    <a:lnTo>
                      <a:pt x="30" y="45"/>
                    </a:lnTo>
                    <a:close/>
                  </a:path>
                </a:pathLst>
              </a:custGeom>
              <a:solidFill>
                <a:srgbClr val="39363A"/>
              </a:solidFill>
              <a:ln>
                <a:noFill/>
              </a:ln>
            </p:spPr>
            <p:txBody>
              <a:bodyPr anchor="ctr"/>
              <a:lstStyle/>
              <a:p>
                <a:pPr algn="ctr"/>
              </a:p>
            </p:txBody>
          </p:sp>
          <p:sp>
            <p:nvSpPr>
              <p:cNvPr id="139" name="任意多边形: 形状 138"/>
              <p:cNvSpPr/>
              <p:nvPr/>
            </p:nvSpPr>
            <p:spPr bwMode="auto">
              <a:xfrm>
                <a:off x="4872" y="1372"/>
                <a:ext cx="28" cy="61"/>
              </a:xfrm>
              <a:custGeom>
                <a:avLst/>
                <a:gdLst>
                  <a:gd name="T0" fmla="*/ 0 w 14"/>
                  <a:gd name="T1" fmla="*/ 27 h 31"/>
                  <a:gd name="T2" fmla="*/ 5 w 14"/>
                  <a:gd name="T3" fmla="*/ 31 h 31"/>
                  <a:gd name="T4" fmla="*/ 9 w 14"/>
                  <a:gd name="T5" fmla="*/ 31 h 31"/>
                  <a:gd name="T6" fmla="*/ 14 w 14"/>
                  <a:gd name="T7" fmla="*/ 27 h 31"/>
                  <a:gd name="T8" fmla="*/ 14 w 14"/>
                  <a:gd name="T9" fmla="*/ 4 h 31"/>
                  <a:gd name="T10" fmla="*/ 9 w 14"/>
                  <a:gd name="T11" fmla="*/ 0 h 31"/>
                  <a:gd name="T12" fmla="*/ 5 w 14"/>
                  <a:gd name="T13" fmla="*/ 0 h 31"/>
                  <a:gd name="T14" fmla="*/ 0 w 14"/>
                  <a:gd name="T15" fmla="*/ 4 h 31"/>
                  <a:gd name="T16" fmla="*/ 0 w 14"/>
                  <a:gd name="T17"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31">
                    <a:moveTo>
                      <a:pt x="0" y="27"/>
                    </a:moveTo>
                    <a:cubicBezTo>
                      <a:pt x="0" y="29"/>
                      <a:pt x="2" y="31"/>
                      <a:pt x="5" y="31"/>
                    </a:cubicBezTo>
                    <a:cubicBezTo>
                      <a:pt x="9" y="31"/>
                      <a:pt x="9" y="31"/>
                      <a:pt x="9" y="31"/>
                    </a:cubicBezTo>
                    <a:cubicBezTo>
                      <a:pt x="12" y="31"/>
                      <a:pt x="14" y="29"/>
                      <a:pt x="14" y="27"/>
                    </a:cubicBezTo>
                    <a:cubicBezTo>
                      <a:pt x="14" y="4"/>
                      <a:pt x="14" y="4"/>
                      <a:pt x="14" y="4"/>
                    </a:cubicBezTo>
                    <a:cubicBezTo>
                      <a:pt x="14" y="2"/>
                      <a:pt x="12" y="0"/>
                      <a:pt x="9" y="0"/>
                    </a:cubicBezTo>
                    <a:cubicBezTo>
                      <a:pt x="5" y="0"/>
                      <a:pt x="5" y="0"/>
                      <a:pt x="5" y="0"/>
                    </a:cubicBezTo>
                    <a:cubicBezTo>
                      <a:pt x="2" y="0"/>
                      <a:pt x="0" y="2"/>
                      <a:pt x="0" y="4"/>
                    </a:cubicBezTo>
                    <a:lnTo>
                      <a:pt x="0" y="27"/>
                    </a:lnTo>
                    <a:close/>
                  </a:path>
                </a:pathLst>
              </a:custGeom>
              <a:solidFill>
                <a:srgbClr val="39363A"/>
              </a:solidFill>
              <a:ln>
                <a:noFill/>
              </a:ln>
            </p:spPr>
            <p:txBody>
              <a:bodyPr anchor="ctr"/>
              <a:lstStyle/>
              <a:p>
                <a:pPr algn="ctr"/>
              </a:p>
            </p:txBody>
          </p:sp>
          <p:sp>
            <p:nvSpPr>
              <p:cNvPr id="140" name="任意多边形: 形状 139"/>
              <p:cNvSpPr/>
              <p:nvPr/>
            </p:nvSpPr>
            <p:spPr bwMode="auto">
              <a:xfrm>
                <a:off x="4835" y="1356"/>
                <a:ext cx="28" cy="77"/>
              </a:xfrm>
              <a:custGeom>
                <a:avLst/>
                <a:gdLst>
                  <a:gd name="T0" fmla="*/ 0 w 14"/>
                  <a:gd name="T1" fmla="*/ 35 h 39"/>
                  <a:gd name="T2" fmla="*/ 5 w 14"/>
                  <a:gd name="T3" fmla="*/ 39 h 39"/>
                  <a:gd name="T4" fmla="*/ 9 w 14"/>
                  <a:gd name="T5" fmla="*/ 39 h 39"/>
                  <a:gd name="T6" fmla="*/ 14 w 14"/>
                  <a:gd name="T7" fmla="*/ 35 h 39"/>
                  <a:gd name="T8" fmla="*/ 14 w 14"/>
                  <a:gd name="T9" fmla="*/ 4 h 39"/>
                  <a:gd name="T10" fmla="*/ 9 w 14"/>
                  <a:gd name="T11" fmla="*/ 0 h 39"/>
                  <a:gd name="T12" fmla="*/ 5 w 14"/>
                  <a:gd name="T13" fmla="*/ 0 h 39"/>
                  <a:gd name="T14" fmla="*/ 0 w 14"/>
                  <a:gd name="T15" fmla="*/ 4 h 39"/>
                  <a:gd name="T16" fmla="*/ 0 w 14"/>
                  <a:gd name="T17" fmla="*/ 3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39">
                    <a:moveTo>
                      <a:pt x="0" y="35"/>
                    </a:moveTo>
                    <a:cubicBezTo>
                      <a:pt x="0" y="37"/>
                      <a:pt x="2" y="39"/>
                      <a:pt x="5" y="39"/>
                    </a:cubicBezTo>
                    <a:cubicBezTo>
                      <a:pt x="9" y="39"/>
                      <a:pt x="9" y="39"/>
                      <a:pt x="9" y="39"/>
                    </a:cubicBezTo>
                    <a:cubicBezTo>
                      <a:pt x="12" y="39"/>
                      <a:pt x="14" y="37"/>
                      <a:pt x="14" y="35"/>
                    </a:cubicBezTo>
                    <a:cubicBezTo>
                      <a:pt x="14" y="4"/>
                      <a:pt x="14" y="4"/>
                      <a:pt x="14" y="4"/>
                    </a:cubicBezTo>
                    <a:cubicBezTo>
                      <a:pt x="14" y="1"/>
                      <a:pt x="12" y="0"/>
                      <a:pt x="9" y="0"/>
                    </a:cubicBezTo>
                    <a:cubicBezTo>
                      <a:pt x="5" y="0"/>
                      <a:pt x="5" y="0"/>
                      <a:pt x="5" y="0"/>
                    </a:cubicBezTo>
                    <a:cubicBezTo>
                      <a:pt x="2" y="0"/>
                      <a:pt x="0" y="1"/>
                      <a:pt x="0" y="4"/>
                    </a:cubicBezTo>
                    <a:lnTo>
                      <a:pt x="0" y="35"/>
                    </a:lnTo>
                    <a:close/>
                  </a:path>
                </a:pathLst>
              </a:custGeom>
              <a:solidFill>
                <a:srgbClr val="39363A"/>
              </a:solidFill>
              <a:ln>
                <a:noFill/>
              </a:ln>
            </p:spPr>
            <p:txBody>
              <a:bodyPr anchor="ctr"/>
              <a:lstStyle/>
              <a:p>
                <a:pPr algn="ctr"/>
              </a:p>
            </p:txBody>
          </p:sp>
          <p:sp>
            <p:nvSpPr>
              <p:cNvPr id="141" name="任意多边形: 形状 140"/>
              <p:cNvSpPr/>
              <p:nvPr/>
            </p:nvSpPr>
            <p:spPr bwMode="auto">
              <a:xfrm>
                <a:off x="4798" y="1333"/>
                <a:ext cx="27" cy="100"/>
              </a:xfrm>
              <a:custGeom>
                <a:avLst/>
                <a:gdLst>
                  <a:gd name="T0" fmla="*/ 0 w 14"/>
                  <a:gd name="T1" fmla="*/ 47 h 51"/>
                  <a:gd name="T2" fmla="*/ 5 w 14"/>
                  <a:gd name="T3" fmla="*/ 51 h 51"/>
                  <a:gd name="T4" fmla="*/ 9 w 14"/>
                  <a:gd name="T5" fmla="*/ 51 h 51"/>
                  <a:gd name="T6" fmla="*/ 14 w 14"/>
                  <a:gd name="T7" fmla="*/ 47 h 51"/>
                  <a:gd name="T8" fmla="*/ 14 w 14"/>
                  <a:gd name="T9" fmla="*/ 5 h 51"/>
                  <a:gd name="T10" fmla="*/ 9 w 14"/>
                  <a:gd name="T11" fmla="*/ 0 h 51"/>
                  <a:gd name="T12" fmla="*/ 5 w 14"/>
                  <a:gd name="T13" fmla="*/ 0 h 51"/>
                  <a:gd name="T14" fmla="*/ 0 w 14"/>
                  <a:gd name="T15" fmla="*/ 5 h 51"/>
                  <a:gd name="T16" fmla="*/ 0 w 14"/>
                  <a:gd name="T17" fmla="*/ 4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51">
                    <a:moveTo>
                      <a:pt x="0" y="47"/>
                    </a:moveTo>
                    <a:cubicBezTo>
                      <a:pt x="0" y="49"/>
                      <a:pt x="2" y="51"/>
                      <a:pt x="5" y="51"/>
                    </a:cubicBezTo>
                    <a:cubicBezTo>
                      <a:pt x="9" y="51"/>
                      <a:pt x="9" y="51"/>
                      <a:pt x="9" y="51"/>
                    </a:cubicBezTo>
                    <a:cubicBezTo>
                      <a:pt x="12" y="51"/>
                      <a:pt x="14" y="49"/>
                      <a:pt x="14" y="47"/>
                    </a:cubicBezTo>
                    <a:cubicBezTo>
                      <a:pt x="14" y="5"/>
                      <a:pt x="14" y="5"/>
                      <a:pt x="14" y="5"/>
                    </a:cubicBezTo>
                    <a:cubicBezTo>
                      <a:pt x="14" y="2"/>
                      <a:pt x="12" y="0"/>
                      <a:pt x="9" y="0"/>
                    </a:cubicBezTo>
                    <a:cubicBezTo>
                      <a:pt x="5" y="0"/>
                      <a:pt x="5" y="0"/>
                      <a:pt x="5" y="0"/>
                    </a:cubicBezTo>
                    <a:cubicBezTo>
                      <a:pt x="2" y="0"/>
                      <a:pt x="0" y="2"/>
                      <a:pt x="0" y="5"/>
                    </a:cubicBezTo>
                    <a:lnTo>
                      <a:pt x="0" y="47"/>
                    </a:lnTo>
                    <a:close/>
                  </a:path>
                </a:pathLst>
              </a:custGeom>
              <a:solidFill>
                <a:srgbClr val="39363A"/>
              </a:solidFill>
              <a:ln>
                <a:noFill/>
              </a:ln>
            </p:spPr>
            <p:txBody>
              <a:bodyPr anchor="ctr"/>
              <a:lstStyle/>
              <a:p>
                <a:pPr algn="ctr"/>
              </a:p>
            </p:txBody>
          </p:sp>
          <p:sp>
            <p:nvSpPr>
              <p:cNvPr id="142" name="任意多边形: 形状 141"/>
              <p:cNvSpPr/>
              <p:nvPr/>
            </p:nvSpPr>
            <p:spPr bwMode="auto">
              <a:xfrm>
                <a:off x="4280" y="787"/>
                <a:ext cx="12" cy="30"/>
              </a:xfrm>
              <a:custGeom>
                <a:avLst/>
                <a:gdLst>
                  <a:gd name="T0" fmla="*/ 0 w 6"/>
                  <a:gd name="T1" fmla="*/ 13 h 15"/>
                  <a:gd name="T2" fmla="*/ 2 w 6"/>
                  <a:gd name="T3" fmla="*/ 15 h 15"/>
                  <a:gd name="T4" fmla="*/ 4 w 6"/>
                  <a:gd name="T5" fmla="*/ 15 h 15"/>
                  <a:gd name="T6" fmla="*/ 6 w 6"/>
                  <a:gd name="T7" fmla="*/ 13 h 15"/>
                  <a:gd name="T8" fmla="*/ 6 w 6"/>
                  <a:gd name="T9" fmla="*/ 2 h 15"/>
                  <a:gd name="T10" fmla="*/ 4 w 6"/>
                  <a:gd name="T11" fmla="*/ 0 h 15"/>
                  <a:gd name="T12" fmla="*/ 2 w 6"/>
                  <a:gd name="T13" fmla="*/ 0 h 15"/>
                  <a:gd name="T14" fmla="*/ 0 w 6"/>
                  <a:gd name="T15" fmla="*/ 2 h 15"/>
                  <a:gd name="T16" fmla="*/ 0 w 6"/>
                  <a:gd name="T1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5">
                    <a:moveTo>
                      <a:pt x="0" y="13"/>
                    </a:moveTo>
                    <a:cubicBezTo>
                      <a:pt x="0" y="14"/>
                      <a:pt x="1" y="15"/>
                      <a:pt x="2" y="15"/>
                    </a:cubicBezTo>
                    <a:cubicBezTo>
                      <a:pt x="4" y="15"/>
                      <a:pt x="4" y="15"/>
                      <a:pt x="4" y="15"/>
                    </a:cubicBezTo>
                    <a:cubicBezTo>
                      <a:pt x="5" y="15"/>
                      <a:pt x="6" y="14"/>
                      <a:pt x="6" y="13"/>
                    </a:cubicBezTo>
                    <a:cubicBezTo>
                      <a:pt x="6" y="2"/>
                      <a:pt x="6" y="2"/>
                      <a:pt x="6" y="2"/>
                    </a:cubicBezTo>
                    <a:cubicBezTo>
                      <a:pt x="6" y="1"/>
                      <a:pt x="5" y="0"/>
                      <a:pt x="4" y="0"/>
                    </a:cubicBezTo>
                    <a:cubicBezTo>
                      <a:pt x="2" y="0"/>
                      <a:pt x="2" y="0"/>
                      <a:pt x="2" y="0"/>
                    </a:cubicBezTo>
                    <a:cubicBezTo>
                      <a:pt x="1" y="0"/>
                      <a:pt x="0" y="1"/>
                      <a:pt x="0" y="2"/>
                    </a:cubicBezTo>
                    <a:lnTo>
                      <a:pt x="0" y="13"/>
                    </a:lnTo>
                    <a:close/>
                  </a:path>
                </a:pathLst>
              </a:custGeom>
              <a:solidFill>
                <a:srgbClr val="39363A"/>
              </a:solidFill>
              <a:ln>
                <a:noFill/>
              </a:ln>
            </p:spPr>
            <p:txBody>
              <a:bodyPr anchor="ctr"/>
              <a:lstStyle/>
              <a:p>
                <a:pPr algn="ctr"/>
              </a:p>
            </p:txBody>
          </p:sp>
          <p:sp>
            <p:nvSpPr>
              <p:cNvPr id="143" name="任意多边形: 形状 142"/>
              <p:cNvSpPr/>
              <p:nvPr/>
            </p:nvSpPr>
            <p:spPr bwMode="auto">
              <a:xfrm>
                <a:off x="4264" y="780"/>
                <a:ext cx="12" cy="37"/>
              </a:xfrm>
              <a:custGeom>
                <a:avLst/>
                <a:gdLst>
                  <a:gd name="T0" fmla="*/ 0 w 6"/>
                  <a:gd name="T1" fmla="*/ 17 h 19"/>
                  <a:gd name="T2" fmla="*/ 2 w 6"/>
                  <a:gd name="T3" fmla="*/ 19 h 19"/>
                  <a:gd name="T4" fmla="*/ 4 w 6"/>
                  <a:gd name="T5" fmla="*/ 19 h 19"/>
                  <a:gd name="T6" fmla="*/ 6 w 6"/>
                  <a:gd name="T7" fmla="*/ 17 h 19"/>
                  <a:gd name="T8" fmla="*/ 6 w 6"/>
                  <a:gd name="T9" fmla="*/ 2 h 19"/>
                  <a:gd name="T10" fmla="*/ 4 w 6"/>
                  <a:gd name="T11" fmla="*/ 0 h 19"/>
                  <a:gd name="T12" fmla="*/ 2 w 6"/>
                  <a:gd name="T13" fmla="*/ 0 h 19"/>
                  <a:gd name="T14" fmla="*/ 0 w 6"/>
                  <a:gd name="T15" fmla="*/ 2 h 19"/>
                  <a:gd name="T16" fmla="*/ 0 w 6"/>
                  <a:gd name="T17"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9">
                    <a:moveTo>
                      <a:pt x="0" y="17"/>
                    </a:moveTo>
                    <a:cubicBezTo>
                      <a:pt x="0" y="18"/>
                      <a:pt x="0" y="19"/>
                      <a:pt x="2" y="19"/>
                    </a:cubicBezTo>
                    <a:cubicBezTo>
                      <a:pt x="4" y="19"/>
                      <a:pt x="4" y="19"/>
                      <a:pt x="4" y="19"/>
                    </a:cubicBezTo>
                    <a:cubicBezTo>
                      <a:pt x="5" y="19"/>
                      <a:pt x="6" y="18"/>
                      <a:pt x="6" y="17"/>
                    </a:cubicBezTo>
                    <a:cubicBezTo>
                      <a:pt x="6" y="2"/>
                      <a:pt x="6" y="2"/>
                      <a:pt x="6" y="2"/>
                    </a:cubicBezTo>
                    <a:cubicBezTo>
                      <a:pt x="6" y="1"/>
                      <a:pt x="5" y="0"/>
                      <a:pt x="4" y="0"/>
                    </a:cubicBezTo>
                    <a:cubicBezTo>
                      <a:pt x="2" y="0"/>
                      <a:pt x="2" y="0"/>
                      <a:pt x="2" y="0"/>
                    </a:cubicBezTo>
                    <a:cubicBezTo>
                      <a:pt x="0" y="0"/>
                      <a:pt x="0" y="1"/>
                      <a:pt x="0" y="2"/>
                    </a:cubicBezTo>
                    <a:lnTo>
                      <a:pt x="0" y="17"/>
                    </a:lnTo>
                    <a:close/>
                  </a:path>
                </a:pathLst>
              </a:custGeom>
              <a:solidFill>
                <a:srgbClr val="39363A"/>
              </a:solidFill>
              <a:ln>
                <a:noFill/>
              </a:ln>
            </p:spPr>
            <p:txBody>
              <a:bodyPr anchor="ctr"/>
              <a:lstStyle/>
              <a:p>
                <a:pPr algn="ctr"/>
              </a:p>
            </p:txBody>
          </p:sp>
          <p:sp>
            <p:nvSpPr>
              <p:cNvPr id="144" name="任意多边形: 形状 143"/>
              <p:cNvSpPr/>
              <p:nvPr/>
            </p:nvSpPr>
            <p:spPr bwMode="auto">
              <a:xfrm>
                <a:off x="4247" y="770"/>
                <a:ext cx="11" cy="47"/>
              </a:xfrm>
              <a:custGeom>
                <a:avLst/>
                <a:gdLst>
                  <a:gd name="T0" fmla="*/ 0 w 6"/>
                  <a:gd name="T1" fmla="*/ 22 h 24"/>
                  <a:gd name="T2" fmla="*/ 2 w 6"/>
                  <a:gd name="T3" fmla="*/ 24 h 24"/>
                  <a:gd name="T4" fmla="*/ 4 w 6"/>
                  <a:gd name="T5" fmla="*/ 24 h 24"/>
                  <a:gd name="T6" fmla="*/ 6 w 6"/>
                  <a:gd name="T7" fmla="*/ 22 h 24"/>
                  <a:gd name="T8" fmla="*/ 6 w 6"/>
                  <a:gd name="T9" fmla="*/ 2 h 24"/>
                  <a:gd name="T10" fmla="*/ 4 w 6"/>
                  <a:gd name="T11" fmla="*/ 0 h 24"/>
                  <a:gd name="T12" fmla="*/ 2 w 6"/>
                  <a:gd name="T13" fmla="*/ 0 h 24"/>
                  <a:gd name="T14" fmla="*/ 0 w 6"/>
                  <a:gd name="T15" fmla="*/ 2 h 24"/>
                  <a:gd name="T16" fmla="*/ 0 w 6"/>
                  <a:gd name="T17" fmla="*/ 2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4">
                    <a:moveTo>
                      <a:pt x="0" y="22"/>
                    </a:moveTo>
                    <a:cubicBezTo>
                      <a:pt x="0" y="23"/>
                      <a:pt x="1" y="24"/>
                      <a:pt x="2" y="24"/>
                    </a:cubicBezTo>
                    <a:cubicBezTo>
                      <a:pt x="4" y="24"/>
                      <a:pt x="4" y="24"/>
                      <a:pt x="4" y="24"/>
                    </a:cubicBezTo>
                    <a:cubicBezTo>
                      <a:pt x="5" y="24"/>
                      <a:pt x="6" y="23"/>
                      <a:pt x="6" y="22"/>
                    </a:cubicBezTo>
                    <a:cubicBezTo>
                      <a:pt x="6" y="2"/>
                      <a:pt x="6" y="2"/>
                      <a:pt x="6" y="2"/>
                    </a:cubicBezTo>
                    <a:cubicBezTo>
                      <a:pt x="6" y="1"/>
                      <a:pt x="5" y="0"/>
                      <a:pt x="4" y="0"/>
                    </a:cubicBezTo>
                    <a:cubicBezTo>
                      <a:pt x="2" y="0"/>
                      <a:pt x="2" y="0"/>
                      <a:pt x="2" y="0"/>
                    </a:cubicBezTo>
                    <a:cubicBezTo>
                      <a:pt x="1" y="0"/>
                      <a:pt x="0" y="1"/>
                      <a:pt x="0" y="2"/>
                    </a:cubicBezTo>
                    <a:lnTo>
                      <a:pt x="0" y="22"/>
                    </a:lnTo>
                    <a:close/>
                  </a:path>
                </a:pathLst>
              </a:custGeom>
              <a:solidFill>
                <a:srgbClr val="39363A"/>
              </a:solidFill>
              <a:ln>
                <a:noFill/>
              </a:ln>
            </p:spPr>
            <p:txBody>
              <a:bodyPr anchor="ctr"/>
              <a:lstStyle/>
              <a:p>
                <a:pPr algn="ctr"/>
              </a:p>
            </p:txBody>
          </p:sp>
          <p:sp>
            <p:nvSpPr>
              <p:cNvPr id="145" name="任意多边形: 形状 144"/>
              <p:cNvSpPr/>
              <p:nvPr/>
            </p:nvSpPr>
            <p:spPr bwMode="auto">
              <a:xfrm>
                <a:off x="4604" y="2629"/>
                <a:ext cx="34" cy="75"/>
              </a:xfrm>
              <a:custGeom>
                <a:avLst/>
                <a:gdLst>
                  <a:gd name="T0" fmla="*/ 0 w 17"/>
                  <a:gd name="T1" fmla="*/ 32 h 38"/>
                  <a:gd name="T2" fmla="*/ 6 w 17"/>
                  <a:gd name="T3" fmla="*/ 38 h 38"/>
                  <a:gd name="T4" fmla="*/ 11 w 17"/>
                  <a:gd name="T5" fmla="*/ 38 h 38"/>
                  <a:gd name="T6" fmla="*/ 17 w 17"/>
                  <a:gd name="T7" fmla="*/ 32 h 38"/>
                  <a:gd name="T8" fmla="*/ 17 w 17"/>
                  <a:gd name="T9" fmla="*/ 5 h 38"/>
                  <a:gd name="T10" fmla="*/ 11 w 17"/>
                  <a:gd name="T11" fmla="*/ 0 h 38"/>
                  <a:gd name="T12" fmla="*/ 6 w 17"/>
                  <a:gd name="T13" fmla="*/ 0 h 38"/>
                  <a:gd name="T14" fmla="*/ 0 w 17"/>
                  <a:gd name="T15" fmla="*/ 5 h 38"/>
                  <a:gd name="T16" fmla="*/ 0 w 17"/>
                  <a:gd name="T17" fmla="*/ 3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38">
                    <a:moveTo>
                      <a:pt x="0" y="32"/>
                    </a:moveTo>
                    <a:cubicBezTo>
                      <a:pt x="0" y="35"/>
                      <a:pt x="3" y="38"/>
                      <a:pt x="6" y="38"/>
                    </a:cubicBezTo>
                    <a:cubicBezTo>
                      <a:pt x="11" y="38"/>
                      <a:pt x="11" y="38"/>
                      <a:pt x="11" y="38"/>
                    </a:cubicBezTo>
                    <a:cubicBezTo>
                      <a:pt x="14" y="38"/>
                      <a:pt x="17" y="35"/>
                      <a:pt x="17" y="32"/>
                    </a:cubicBezTo>
                    <a:cubicBezTo>
                      <a:pt x="17" y="5"/>
                      <a:pt x="17" y="5"/>
                      <a:pt x="17" y="5"/>
                    </a:cubicBezTo>
                    <a:cubicBezTo>
                      <a:pt x="17" y="2"/>
                      <a:pt x="14" y="0"/>
                      <a:pt x="11" y="0"/>
                    </a:cubicBezTo>
                    <a:cubicBezTo>
                      <a:pt x="6" y="0"/>
                      <a:pt x="6" y="0"/>
                      <a:pt x="6" y="0"/>
                    </a:cubicBezTo>
                    <a:cubicBezTo>
                      <a:pt x="3" y="0"/>
                      <a:pt x="0" y="2"/>
                      <a:pt x="0" y="5"/>
                    </a:cubicBezTo>
                    <a:lnTo>
                      <a:pt x="0" y="32"/>
                    </a:lnTo>
                    <a:close/>
                  </a:path>
                </a:pathLst>
              </a:custGeom>
              <a:solidFill>
                <a:srgbClr val="39363A"/>
              </a:solidFill>
              <a:ln>
                <a:noFill/>
              </a:ln>
            </p:spPr>
            <p:txBody>
              <a:bodyPr anchor="ctr"/>
              <a:lstStyle/>
              <a:p>
                <a:pPr algn="ctr"/>
              </a:p>
            </p:txBody>
          </p:sp>
          <p:sp>
            <p:nvSpPr>
              <p:cNvPr id="146" name="任意多边形: 形状 145"/>
              <p:cNvSpPr/>
              <p:nvPr/>
            </p:nvSpPr>
            <p:spPr bwMode="auto">
              <a:xfrm>
                <a:off x="4561" y="2608"/>
                <a:ext cx="32" cy="96"/>
              </a:xfrm>
              <a:custGeom>
                <a:avLst/>
                <a:gdLst>
                  <a:gd name="T0" fmla="*/ 0 w 16"/>
                  <a:gd name="T1" fmla="*/ 43 h 49"/>
                  <a:gd name="T2" fmla="*/ 5 w 16"/>
                  <a:gd name="T3" fmla="*/ 49 h 49"/>
                  <a:gd name="T4" fmla="*/ 11 w 16"/>
                  <a:gd name="T5" fmla="*/ 49 h 49"/>
                  <a:gd name="T6" fmla="*/ 16 w 16"/>
                  <a:gd name="T7" fmla="*/ 43 h 49"/>
                  <a:gd name="T8" fmla="*/ 16 w 16"/>
                  <a:gd name="T9" fmla="*/ 6 h 49"/>
                  <a:gd name="T10" fmla="*/ 10 w 16"/>
                  <a:gd name="T11" fmla="*/ 0 h 49"/>
                  <a:gd name="T12" fmla="*/ 5 w 16"/>
                  <a:gd name="T13" fmla="*/ 0 h 49"/>
                  <a:gd name="T14" fmla="*/ 0 w 16"/>
                  <a:gd name="T15" fmla="*/ 6 h 49"/>
                  <a:gd name="T16" fmla="*/ 0 w 16"/>
                  <a:gd name="T17" fmla="*/ 4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43"/>
                    </a:moveTo>
                    <a:cubicBezTo>
                      <a:pt x="0" y="46"/>
                      <a:pt x="2" y="49"/>
                      <a:pt x="5" y="49"/>
                    </a:cubicBezTo>
                    <a:cubicBezTo>
                      <a:pt x="11" y="49"/>
                      <a:pt x="11" y="49"/>
                      <a:pt x="11" y="49"/>
                    </a:cubicBezTo>
                    <a:cubicBezTo>
                      <a:pt x="13" y="49"/>
                      <a:pt x="16" y="46"/>
                      <a:pt x="16" y="43"/>
                    </a:cubicBezTo>
                    <a:cubicBezTo>
                      <a:pt x="16" y="6"/>
                      <a:pt x="16" y="6"/>
                      <a:pt x="16" y="6"/>
                    </a:cubicBezTo>
                    <a:cubicBezTo>
                      <a:pt x="16" y="3"/>
                      <a:pt x="13" y="0"/>
                      <a:pt x="10" y="0"/>
                    </a:cubicBezTo>
                    <a:cubicBezTo>
                      <a:pt x="5" y="0"/>
                      <a:pt x="5" y="0"/>
                      <a:pt x="5" y="0"/>
                    </a:cubicBezTo>
                    <a:cubicBezTo>
                      <a:pt x="2" y="0"/>
                      <a:pt x="0" y="3"/>
                      <a:pt x="0" y="6"/>
                    </a:cubicBezTo>
                    <a:lnTo>
                      <a:pt x="0" y="43"/>
                    </a:lnTo>
                    <a:close/>
                  </a:path>
                </a:pathLst>
              </a:custGeom>
              <a:solidFill>
                <a:srgbClr val="39363A"/>
              </a:solidFill>
              <a:ln>
                <a:noFill/>
              </a:ln>
            </p:spPr>
            <p:txBody>
              <a:bodyPr anchor="ctr"/>
              <a:lstStyle/>
              <a:p>
                <a:pPr algn="ctr"/>
              </a:p>
            </p:txBody>
          </p:sp>
          <p:sp>
            <p:nvSpPr>
              <p:cNvPr id="147" name="任意多边形: 形状 146"/>
              <p:cNvSpPr/>
              <p:nvPr/>
            </p:nvSpPr>
            <p:spPr bwMode="auto">
              <a:xfrm>
                <a:off x="4515" y="2582"/>
                <a:ext cx="33" cy="122"/>
              </a:xfrm>
              <a:custGeom>
                <a:avLst/>
                <a:gdLst>
                  <a:gd name="T0" fmla="*/ 0 w 17"/>
                  <a:gd name="T1" fmla="*/ 56 h 62"/>
                  <a:gd name="T2" fmla="*/ 6 w 17"/>
                  <a:gd name="T3" fmla="*/ 62 h 62"/>
                  <a:gd name="T4" fmla="*/ 11 w 17"/>
                  <a:gd name="T5" fmla="*/ 62 h 62"/>
                  <a:gd name="T6" fmla="*/ 17 w 17"/>
                  <a:gd name="T7" fmla="*/ 56 h 62"/>
                  <a:gd name="T8" fmla="*/ 16 w 17"/>
                  <a:gd name="T9" fmla="*/ 5 h 62"/>
                  <a:gd name="T10" fmla="*/ 11 w 17"/>
                  <a:gd name="T11" fmla="*/ 0 h 62"/>
                  <a:gd name="T12" fmla="*/ 6 w 17"/>
                  <a:gd name="T13" fmla="*/ 0 h 62"/>
                  <a:gd name="T14" fmla="*/ 0 w 17"/>
                  <a:gd name="T15" fmla="*/ 5 h 62"/>
                  <a:gd name="T16" fmla="*/ 0 w 17"/>
                  <a:gd name="T17" fmla="*/ 5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62">
                    <a:moveTo>
                      <a:pt x="0" y="56"/>
                    </a:moveTo>
                    <a:cubicBezTo>
                      <a:pt x="0" y="59"/>
                      <a:pt x="3" y="62"/>
                      <a:pt x="6" y="62"/>
                    </a:cubicBezTo>
                    <a:cubicBezTo>
                      <a:pt x="11" y="62"/>
                      <a:pt x="11" y="62"/>
                      <a:pt x="11" y="62"/>
                    </a:cubicBezTo>
                    <a:cubicBezTo>
                      <a:pt x="14" y="62"/>
                      <a:pt x="17" y="59"/>
                      <a:pt x="17" y="56"/>
                    </a:cubicBezTo>
                    <a:cubicBezTo>
                      <a:pt x="16" y="5"/>
                      <a:pt x="16" y="5"/>
                      <a:pt x="16" y="5"/>
                    </a:cubicBezTo>
                    <a:cubicBezTo>
                      <a:pt x="16" y="2"/>
                      <a:pt x="14" y="0"/>
                      <a:pt x="11" y="0"/>
                    </a:cubicBezTo>
                    <a:cubicBezTo>
                      <a:pt x="6" y="0"/>
                      <a:pt x="6" y="0"/>
                      <a:pt x="6" y="0"/>
                    </a:cubicBezTo>
                    <a:cubicBezTo>
                      <a:pt x="3" y="0"/>
                      <a:pt x="0" y="2"/>
                      <a:pt x="0" y="5"/>
                    </a:cubicBezTo>
                    <a:lnTo>
                      <a:pt x="0" y="56"/>
                    </a:lnTo>
                    <a:close/>
                  </a:path>
                </a:pathLst>
              </a:custGeom>
              <a:solidFill>
                <a:srgbClr val="39363A"/>
              </a:solidFill>
              <a:ln>
                <a:noFill/>
              </a:ln>
            </p:spPr>
            <p:txBody>
              <a:bodyPr anchor="ctr"/>
              <a:lstStyle/>
              <a:p>
                <a:pPr algn="ctr"/>
              </a:p>
            </p:txBody>
          </p:sp>
          <p:sp>
            <p:nvSpPr>
              <p:cNvPr id="148" name="任意多边形: 形状 147"/>
              <p:cNvSpPr/>
              <p:nvPr/>
            </p:nvSpPr>
            <p:spPr bwMode="auto">
              <a:xfrm>
                <a:off x="4399" y="2862"/>
                <a:ext cx="159" cy="158"/>
              </a:xfrm>
              <a:custGeom>
                <a:avLst/>
                <a:gdLst>
                  <a:gd name="T0" fmla="*/ 40 w 81"/>
                  <a:gd name="T1" fmla="*/ 1 h 81"/>
                  <a:gd name="T2" fmla="*/ 1 w 81"/>
                  <a:gd name="T3" fmla="*/ 41 h 81"/>
                  <a:gd name="T4" fmla="*/ 41 w 81"/>
                  <a:gd name="T5" fmla="*/ 80 h 81"/>
                  <a:gd name="T6" fmla="*/ 80 w 81"/>
                  <a:gd name="T7" fmla="*/ 40 h 81"/>
                  <a:gd name="T8" fmla="*/ 40 w 81"/>
                  <a:gd name="T9" fmla="*/ 1 h 81"/>
                  <a:gd name="T10" fmla="*/ 41 w 81"/>
                  <a:gd name="T11" fmla="*/ 72 h 81"/>
                  <a:gd name="T12" fmla="*/ 9 w 81"/>
                  <a:gd name="T13" fmla="*/ 41 h 81"/>
                  <a:gd name="T14" fmla="*/ 40 w 81"/>
                  <a:gd name="T15" fmla="*/ 9 h 81"/>
                  <a:gd name="T16" fmla="*/ 72 w 81"/>
                  <a:gd name="T17" fmla="*/ 40 h 81"/>
                  <a:gd name="T18" fmla="*/ 41 w 81"/>
                  <a:gd name="T19"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 h="81">
                    <a:moveTo>
                      <a:pt x="40" y="1"/>
                    </a:moveTo>
                    <a:cubicBezTo>
                      <a:pt x="18" y="1"/>
                      <a:pt x="0" y="19"/>
                      <a:pt x="1" y="41"/>
                    </a:cubicBezTo>
                    <a:cubicBezTo>
                      <a:pt x="1" y="63"/>
                      <a:pt x="20" y="81"/>
                      <a:pt x="41" y="80"/>
                    </a:cubicBezTo>
                    <a:cubicBezTo>
                      <a:pt x="63" y="80"/>
                      <a:pt x="81" y="61"/>
                      <a:pt x="80" y="40"/>
                    </a:cubicBezTo>
                    <a:cubicBezTo>
                      <a:pt x="80" y="18"/>
                      <a:pt x="62" y="0"/>
                      <a:pt x="40" y="1"/>
                    </a:cubicBezTo>
                    <a:close/>
                    <a:moveTo>
                      <a:pt x="41" y="72"/>
                    </a:moveTo>
                    <a:cubicBezTo>
                      <a:pt x="24" y="73"/>
                      <a:pt x="9" y="59"/>
                      <a:pt x="9" y="41"/>
                    </a:cubicBezTo>
                    <a:cubicBezTo>
                      <a:pt x="8" y="24"/>
                      <a:pt x="22" y="9"/>
                      <a:pt x="40" y="9"/>
                    </a:cubicBezTo>
                    <a:cubicBezTo>
                      <a:pt x="57" y="8"/>
                      <a:pt x="72" y="22"/>
                      <a:pt x="72" y="40"/>
                    </a:cubicBezTo>
                    <a:cubicBezTo>
                      <a:pt x="73" y="57"/>
                      <a:pt x="59" y="72"/>
                      <a:pt x="41" y="72"/>
                    </a:cubicBezTo>
                    <a:close/>
                  </a:path>
                </a:pathLst>
              </a:custGeom>
              <a:solidFill>
                <a:srgbClr val="39363A"/>
              </a:solidFill>
              <a:ln>
                <a:noFill/>
              </a:ln>
            </p:spPr>
            <p:txBody>
              <a:bodyPr anchor="ctr"/>
              <a:lstStyle/>
              <a:p>
                <a:pPr algn="ctr"/>
              </a:p>
            </p:txBody>
          </p:sp>
          <p:sp>
            <p:nvSpPr>
              <p:cNvPr id="149" name="任意多边形: 形状 148"/>
              <p:cNvSpPr/>
              <p:nvPr/>
            </p:nvSpPr>
            <p:spPr bwMode="auto">
              <a:xfrm>
                <a:off x="4436" y="2903"/>
                <a:ext cx="84" cy="76"/>
              </a:xfrm>
              <a:custGeom>
                <a:avLst/>
                <a:gdLst>
                  <a:gd name="T0" fmla="*/ 27 w 43"/>
                  <a:gd name="T1" fmla="*/ 32 h 39"/>
                  <a:gd name="T2" fmla="*/ 16 w 43"/>
                  <a:gd name="T3" fmla="*/ 27 h 39"/>
                  <a:gd name="T4" fmla="*/ 25 w 43"/>
                  <a:gd name="T5" fmla="*/ 26 h 39"/>
                  <a:gd name="T6" fmla="*/ 28 w 43"/>
                  <a:gd name="T7" fmla="*/ 24 h 39"/>
                  <a:gd name="T8" fmla="*/ 25 w 43"/>
                  <a:gd name="T9" fmla="*/ 21 h 39"/>
                  <a:gd name="T10" fmla="*/ 15 w 43"/>
                  <a:gd name="T11" fmla="*/ 21 h 39"/>
                  <a:gd name="T12" fmla="*/ 14 w 43"/>
                  <a:gd name="T13" fmla="*/ 20 h 39"/>
                  <a:gd name="T14" fmla="*/ 14 w 43"/>
                  <a:gd name="T15" fmla="*/ 18 h 39"/>
                  <a:gd name="T16" fmla="*/ 25 w 43"/>
                  <a:gd name="T17" fmla="*/ 18 h 39"/>
                  <a:gd name="T18" fmla="*/ 28 w 43"/>
                  <a:gd name="T19" fmla="*/ 15 h 39"/>
                  <a:gd name="T20" fmla="*/ 25 w 43"/>
                  <a:gd name="T21" fmla="*/ 12 h 39"/>
                  <a:gd name="T22" fmla="*/ 16 w 43"/>
                  <a:gd name="T23" fmla="*/ 13 h 39"/>
                  <a:gd name="T24" fmla="*/ 27 w 43"/>
                  <a:gd name="T25" fmla="*/ 6 h 39"/>
                  <a:gd name="T26" fmla="*/ 35 w 43"/>
                  <a:gd name="T27" fmla="*/ 9 h 39"/>
                  <a:gd name="T28" fmla="*/ 42 w 43"/>
                  <a:gd name="T29" fmla="*/ 9 h 39"/>
                  <a:gd name="T30" fmla="*/ 26 w 43"/>
                  <a:gd name="T31" fmla="*/ 0 h 39"/>
                  <a:gd name="T32" fmla="*/ 9 w 43"/>
                  <a:gd name="T33" fmla="*/ 13 h 39"/>
                  <a:gd name="T34" fmla="*/ 3 w 43"/>
                  <a:gd name="T35" fmla="*/ 13 h 39"/>
                  <a:gd name="T36" fmla="*/ 0 w 43"/>
                  <a:gd name="T37" fmla="*/ 15 h 39"/>
                  <a:gd name="T38" fmla="*/ 3 w 43"/>
                  <a:gd name="T39" fmla="*/ 18 h 39"/>
                  <a:gd name="T40" fmla="*/ 8 w 43"/>
                  <a:gd name="T41" fmla="*/ 18 h 39"/>
                  <a:gd name="T42" fmla="*/ 8 w 43"/>
                  <a:gd name="T43" fmla="*/ 20 h 39"/>
                  <a:gd name="T44" fmla="*/ 8 w 43"/>
                  <a:gd name="T45" fmla="*/ 22 h 39"/>
                  <a:gd name="T46" fmla="*/ 3 w 43"/>
                  <a:gd name="T47" fmla="*/ 22 h 39"/>
                  <a:gd name="T48" fmla="*/ 1 w 43"/>
                  <a:gd name="T49" fmla="*/ 24 h 39"/>
                  <a:gd name="T50" fmla="*/ 3 w 43"/>
                  <a:gd name="T51" fmla="*/ 27 h 39"/>
                  <a:gd name="T52" fmla="*/ 10 w 43"/>
                  <a:gd name="T53" fmla="*/ 27 h 39"/>
                  <a:gd name="T54" fmla="*/ 27 w 43"/>
                  <a:gd name="T55" fmla="*/ 38 h 39"/>
                  <a:gd name="T56" fmla="*/ 43 w 43"/>
                  <a:gd name="T57" fmla="*/ 29 h 39"/>
                  <a:gd name="T58" fmla="*/ 35 w 43"/>
                  <a:gd name="T59" fmla="*/ 29 h 39"/>
                  <a:gd name="T60" fmla="*/ 27 w 43"/>
                  <a:gd name="T61" fmla="*/ 3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39">
                    <a:moveTo>
                      <a:pt x="27" y="32"/>
                    </a:moveTo>
                    <a:cubicBezTo>
                      <a:pt x="23" y="32"/>
                      <a:pt x="19" y="30"/>
                      <a:pt x="16" y="27"/>
                    </a:cubicBezTo>
                    <a:cubicBezTo>
                      <a:pt x="25" y="26"/>
                      <a:pt x="25" y="26"/>
                      <a:pt x="25" y="26"/>
                    </a:cubicBezTo>
                    <a:cubicBezTo>
                      <a:pt x="27" y="26"/>
                      <a:pt x="28" y="25"/>
                      <a:pt x="28" y="24"/>
                    </a:cubicBezTo>
                    <a:cubicBezTo>
                      <a:pt x="28" y="22"/>
                      <a:pt x="27" y="21"/>
                      <a:pt x="25" y="21"/>
                    </a:cubicBezTo>
                    <a:cubicBezTo>
                      <a:pt x="15" y="21"/>
                      <a:pt x="15" y="21"/>
                      <a:pt x="15" y="21"/>
                    </a:cubicBezTo>
                    <a:cubicBezTo>
                      <a:pt x="14" y="21"/>
                      <a:pt x="14" y="20"/>
                      <a:pt x="14" y="20"/>
                    </a:cubicBezTo>
                    <a:cubicBezTo>
                      <a:pt x="14" y="19"/>
                      <a:pt x="14" y="18"/>
                      <a:pt x="14" y="18"/>
                    </a:cubicBezTo>
                    <a:cubicBezTo>
                      <a:pt x="25" y="18"/>
                      <a:pt x="25" y="18"/>
                      <a:pt x="25" y="18"/>
                    </a:cubicBezTo>
                    <a:cubicBezTo>
                      <a:pt x="26" y="18"/>
                      <a:pt x="28" y="16"/>
                      <a:pt x="28" y="15"/>
                    </a:cubicBezTo>
                    <a:cubicBezTo>
                      <a:pt x="28" y="13"/>
                      <a:pt x="26" y="12"/>
                      <a:pt x="25" y="12"/>
                    </a:cubicBezTo>
                    <a:cubicBezTo>
                      <a:pt x="16" y="13"/>
                      <a:pt x="16" y="13"/>
                      <a:pt x="16" y="13"/>
                    </a:cubicBezTo>
                    <a:cubicBezTo>
                      <a:pt x="18" y="9"/>
                      <a:pt x="22" y="6"/>
                      <a:pt x="27" y="6"/>
                    </a:cubicBezTo>
                    <a:cubicBezTo>
                      <a:pt x="30" y="6"/>
                      <a:pt x="32" y="7"/>
                      <a:pt x="35" y="9"/>
                    </a:cubicBezTo>
                    <a:cubicBezTo>
                      <a:pt x="42" y="9"/>
                      <a:pt x="42" y="9"/>
                      <a:pt x="42" y="9"/>
                    </a:cubicBezTo>
                    <a:cubicBezTo>
                      <a:pt x="39" y="4"/>
                      <a:pt x="33" y="0"/>
                      <a:pt x="26" y="0"/>
                    </a:cubicBezTo>
                    <a:cubicBezTo>
                      <a:pt x="19" y="0"/>
                      <a:pt x="12" y="6"/>
                      <a:pt x="9" y="13"/>
                    </a:cubicBezTo>
                    <a:cubicBezTo>
                      <a:pt x="3" y="13"/>
                      <a:pt x="3" y="13"/>
                      <a:pt x="3" y="13"/>
                    </a:cubicBezTo>
                    <a:cubicBezTo>
                      <a:pt x="2" y="13"/>
                      <a:pt x="0" y="14"/>
                      <a:pt x="0" y="15"/>
                    </a:cubicBezTo>
                    <a:cubicBezTo>
                      <a:pt x="0" y="17"/>
                      <a:pt x="2" y="18"/>
                      <a:pt x="3" y="18"/>
                    </a:cubicBezTo>
                    <a:cubicBezTo>
                      <a:pt x="8" y="18"/>
                      <a:pt x="8" y="18"/>
                      <a:pt x="8" y="18"/>
                    </a:cubicBezTo>
                    <a:cubicBezTo>
                      <a:pt x="8" y="19"/>
                      <a:pt x="8" y="19"/>
                      <a:pt x="8" y="20"/>
                    </a:cubicBezTo>
                    <a:cubicBezTo>
                      <a:pt x="8" y="20"/>
                      <a:pt x="8" y="21"/>
                      <a:pt x="8" y="22"/>
                    </a:cubicBezTo>
                    <a:cubicBezTo>
                      <a:pt x="3" y="22"/>
                      <a:pt x="3" y="22"/>
                      <a:pt x="3" y="22"/>
                    </a:cubicBezTo>
                    <a:cubicBezTo>
                      <a:pt x="2" y="22"/>
                      <a:pt x="1" y="23"/>
                      <a:pt x="1" y="24"/>
                    </a:cubicBezTo>
                    <a:cubicBezTo>
                      <a:pt x="1" y="26"/>
                      <a:pt x="2" y="27"/>
                      <a:pt x="3" y="27"/>
                    </a:cubicBezTo>
                    <a:cubicBezTo>
                      <a:pt x="10" y="27"/>
                      <a:pt x="10" y="27"/>
                      <a:pt x="10" y="27"/>
                    </a:cubicBezTo>
                    <a:cubicBezTo>
                      <a:pt x="13" y="34"/>
                      <a:pt x="19" y="39"/>
                      <a:pt x="27" y="38"/>
                    </a:cubicBezTo>
                    <a:cubicBezTo>
                      <a:pt x="34" y="38"/>
                      <a:pt x="40" y="35"/>
                      <a:pt x="43" y="29"/>
                    </a:cubicBezTo>
                    <a:cubicBezTo>
                      <a:pt x="35" y="29"/>
                      <a:pt x="35" y="29"/>
                      <a:pt x="35" y="29"/>
                    </a:cubicBezTo>
                    <a:cubicBezTo>
                      <a:pt x="33" y="31"/>
                      <a:pt x="30" y="32"/>
                      <a:pt x="27" y="32"/>
                    </a:cubicBezTo>
                    <a:close/>
                  </a:path>
                </a:pathLst>
              </a:custGeom>
              <a:solidFill>
                <a:srgbClr val="39363A"/>
              </a:solidFill>
              <a:ln>
                <a:noFill/>
              </a:ln>
            </p:spPr>
            <p:txBody>
              <a:bodyPr anchor="ctr"/>
              <a:lstStyle/>
              <a:p>
                <a:pPr algn="ctr"/>
              </a:p>
            </p:txBody>
          </p:sp>
          <p:sp>
            <p:nvSpPr>
              <p:cNvPr id="150" name="任意多边形: 形状 149"/>
              <p:cNvSpPr/>
              <p:nvPr/>
            </p:nvSpPr>
            <p:spPr bwMode="auto">
              <a:xfrm>
                <a:off x="3953" y="2893"/>
                <a:ext cx="71" cy="73"/>
              </a:xfrm>
              <a:custGeom>
                <a:avLst/>
                <a:gdLst>
                  <a:gd name="T0" fmla="*/ 18 w 36"/>
                  <a:gd name="T1" fmla="*/ 1 h 37"/>
                  <a:gd name="T2" fmla="*/ 0 w 36"/>
                  <a:gd name="T3" fmla="*/ 19 h 37"/>
                  <a:gd name="T4" fmla="*/ 18 w 36"/>
                  <a:gd name="T5" fmla="*/ 36 h 37"/>
                  <a:gd name="T6" fmla="*/ 36 w 36"/>
                  <a:gd name="T7" fmla="*/ 18 h 37"/>
                  <a:gd name="T8" fmla="*/ 18 w 36"/>
                  <a:gd name="T9" fmla="*/ 1 h 37"/>
                  <a:gd name="T10" fmla="*/ 18 w 36"/>
                  <a:gd name="T11" fmla="*/ 33 h 37"/>
                  <a:gd name="T12" fmla="*/ 4 w 36"/>
                  <a:gd name="T13" fmla="*/ 19 h 37"/>
                  <a:gd name="T14" fmla="*/ 18 w 36"/>
                  <a:gd name="T15" fmla="*/ 4 h 37"/>
                  <a:gd name="T16" fmla="*/ 32 w 36"/>
                  <a:gd name="T17" fmla="*/ 18 h 37"/>
                  <a:gd name="T18" fmla="*/ 18 w 36"/>
                  <a:gd name="T19" fmla="*/ 3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8" y="1"/>
                    </a:moveTo>
                    <a:cubicBezTo>
                      <a:pt x="8" y="1"/>
                      <a:pt x="0" y="9"/>
                      <a:pt x="0" y="19"/>
                    </a:cubicBezTo>
                    <a:cubicBezTo>
                      <a:pt x="0" y="29"/>
                      <a:pt x="9" y="37"/>
                      <a:pt x="18" y="36"/>
                    </a:cubicBezTo>
                    <a:cubicBezTo>
                      <a:pt x="28" y="36"/>
                      <a:pt x="36" y="28"/>
                      <a:pt x="36" y="18"/>
                    </a:cubicBezTo>
                    <a:cubicBezTo>
                      <a:pt x="36" y="8"/>
                      <a:pt x="27" y="0"/>
                      <a:pt x="18" y="1"/>
                    </a:cubicBezTo>
                    <a:close/>
                    <a:moveTo>
                      <a:pt x="18" y="33"/>
                    </a:moveTo>
                    <a:cubicBezTo>
                      <a:pt x="10" y="33"/>
                      <a:pt x="4" y="27"/>
                      <a:pt x="4" y="19"/>
                    </a:cubicBezTo>
                    <a:cubicBezTo>
                      <a:pt x="3" y="11"/>
                      <a:pt x="10" y="4"/>
                      <a:pt x="18" y="4"/>
                    </a:cubicBezTo>
                    <a:cubicBezTo>
                      <a:pt x="26" y="4"/>
                      <a:pt x="32" y="10"/>
                      <a:pt x="32" y="18"/>
                    </a:cubicBezTo>
                    <a:cubicBezTo>
                      <a:pt x="33" y="26"/>
                      <a:pt x="26" y="33"/>
                      <a:pt x="18" y="33"/>
                    </a:cubicBezTo>
                    <a:close/>
                  </a:path>
                </a:pathLst>
              </a:custGeom>
              <a:solidFill>
                <a:srgbClr val="39363A"/>
              </a:solidFill>
              <a:ln>
                <a:noFill/>
              </a:ln>
            </p:spPr>
            <p:txBody>
              <a:bodyPr anchor="ctr"/>
              <a:lstStyle/>
              <a:p>
                <a:pPr algn="ctr"/>
              </a:p>
            </p:txBody>
          </p:sp>
          <p:sp>
            <p:nvSpPr>
              <p:cNvPr id="151" name="任意多边形: 形状 150"/>
              <p:cNvSpPr/>
              <p:nvPr/>
            </p:nvSpPr>
            <p:spPr bwMode="auto">
              <a:xfrm>
                <a:off x="3969" y="2913"/>
                <a:ext cx="39" cy="33"/>
              </a:xfrm>
              <a:custGeom>
                <a:avLst/>
                <a:gdLst>
                  <a:gd name="T0" fmla="*/ 13 w 20"/>
                  <a:gd name="T1" fmla="*/ 14 h 17"/>
                  <a:gd name="T2" fmla="*/ 8 w 20"/>
                  <a:gd name="T3" fmla="*/ 12 h 17"/>
                  <a:gd name="T4" fmla="*/ 12 w 20"/>
                  <a:gd name="T5" fmla="*/ 12 h 17"/>
                  <a:gd name="T6" fmla="*/ 13 w 20"/>
                  <a:gd name="T7" fmla="*/ 10 h 17"/>
                  <a:gd name="T8" fmla="*/ 12 w 20"/>
                  <a:gd name="T9" fmla="*/ 9 h 17"/>
                  <a:gd name="T10" fmla="*/ 7 w 20"/>
                  <a:gd name="T11" fmla="*/ 9 h 17"/>
                  <a:gd name="T12" fmla="*/ 7 w 20"/>
                  <a:gd name="T13" fmla="*/ 9 h 17"/>
                  <a:gd name="T14" fmla="*/ 7 w 20"/>
                  <a:gd name="T15" fmla="*/ 8 h 17"/>
                  <a:gd name="T16" fmla="*/ 12 w 20"/>
                  <a:gd name="T17" fmla="*/ 8 h 17"/>
                  <a:gd name="T18" fmla="*/ 13 w 20"/>
                  <a:gd name="T19" fmla="*/ 6 h 17"/>
                  <a:gd name="T20" fmla="*/ 12 w 20"/>
                  <a:gd name="T21" fmla="*/ 5 h 17"/>
                  <a:gd name="T22" fmla="*/ 8 w 20"/>
                  <a:gd name="T23" fmla="*/ 5 h 17"/>
                  <a:gd name="T24" fmla="*/ 12 w 20"/>
                  <a:gd name="T25" fmla="*/ 2 h 17"/>
                  <a:gd name="T26" fmla="*/ 16 w 20"/>
                  <a:gd name="T27" fmla="*/ 4 h 17"/>
                  <a:gd name="T28" fmla="*/ 19 w 20"/>
                  <a:gd name="T29" fmla="*/ 4 h 17"/>
                  <a:gd name="T30" fmla="*/ 12 w 20"/>
                  <a:gd name="T31" fmla="*/ 0 h 17"/>
                  <a:gd name="T32" fmla="*/ 5 w 20"/>
                  <a:gd name="T33" fmla="*/ 5 h 17"/>
                  <a:gd name="T34" fmla="*/ 2 w 20"/>
                  <a:gd name="T35" fmla="*/ 5 h 17"/>
                  <a:gd name="T36" fmla="*/ 0 w 20"/>
                  <a:gd name="T37" fmla="*/ 7 h 17"/>
                  <a:gd name="T38" fmla="*/ 2 w 20"/>
                  <a:gd name="T39" fmla="*/ 8 h 17"/>
                  <a:gd name="T40" fmla="*/ 4 w 20"/>
                  <a:gd name="T41" fmla="*/ 8 h 17"/>
                  <a:gd name="T42" fmla="*/ 4 w 20"/>
                  <a:gd name="T43" fmla="*/ 9 h 17"/>
                  <a:gd name="T44" fmla="*/ 4 w 20"/>
                  <a:gd name="T45" fmla="*/ 9 h 17"/>
                  <a:gd name="T46" fmla="*/ 2 w 20"/>
                  <a:gd name="T47" fmla="*/ 9 h 17"/>
                  <a:gd name="T48" fmla="*/ 1 w 20"/>
                  <a:gd name="T49" fmla="*/ 11 h 17"/>
                  <a:gd name="T50" fmla="*/ 2 w 20"/>
                  <a:gd name="T51" fmla="*/ 12 h 17"/>
                  <a:gd name="T52" fmla="*/ 5 w 20"/>
                  <a:gd name="T53" fmla="*/ 12 h 17"/>
                  <a:gd name="T54" fmla="*/ 13 w 20"/>
                  <a:gd name="T55" fmla="*/ 17 h 17"/>
                  <a:gd name="T56" fmla="*/ 20 w 20"/>
                  <a:gd name="T57" fmla="*/ 13 h 17"/>
                  <a:gd name="T58" fmla="*/ 16 w 20"/>
                  <a:gd name="T59" fmla="*/ 13 h 17"/>
                  <a:gd name="T60" fmla="*/ 13 w 20"/>
                  <a:gd name="T61"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0" h="17">
                    <a:moveTo>
                      <a:pt x="13" y="14"/>
                    </a:moveTo>
                    <a:cubicBezTo>
                      <a:pt x="11" y="14"/>
                      <a:pt x="9" y="13"/>
                      <a:pt x="8" y="12"/>
                    </a:cubicBezTo>
                    <a:cubicBezTo>
                      <a:pt x="12" y="12"/>
                      <a:pt x="12" y="12"/>
                      <a:pt x="12" y="12"/>
                    </a:cubicBezTo>
                    <a:cubicBezTo>
                      <a:pt x="12" y="12"/>
                      <a:pt x="13" y="11"/>
                      <a:pt x="13" y="10"/>
                    </a:cubicBezTo>
                    <a:cubicBezTo>
                      <a:pt x="13" y="10"/>
                      <a:pt x="12" y="9"/>
                      <a:pt x="12" y="9"/>
                    </a:cubicBezTo>
                    <a:cubicBezTo>
                      <a:pt x="7" y="9"/>
                      <a:pt x="7" y="9"/>
                      <a:pt x="7" y="9"/>
                    </a:cubicBezTo>
                    <a:cubicBezTo>
                      <a:pt x="7" y="9"/>
                      <a:pt x="7" y="9"/>
                      <a:pt x="7" y="9"/>
                    </a:cubicBezTo>
                    <a:cubicBezTo>
                      <a:pt x="7" y="8"/>
                      <a:pt x="7" y="8"/>
                      <a:pt x="7" y="8"/>
                    </a:cubicBezTo>
                    <a:cubicBezTo>
                      <a:pt x="12" y="8"/>
                      <a:pt x="12" y="8"/>
                      <a:pt x="12" y="8"/>
                    </a:cubicBezTo>
                    <a:cubicBezTo>
                      <a:pt x="12" y="8"/>
                      <a:pt x="13" y="7"/>
                      <a:pt x="13" y="6"/>
                    </a:cubicBezTo>
                    <a:cubicBezTo>
                      <a:pt x="13" y="6"/>
                      <a:pt x="12" y="5"/>
                      <a:pt x="12" y="5"/>
                    </a:cubicBezTo>
                    <a:cubicBezTo>
                      <a:pt x="8" y="5"/>
                      <a:pt x="8" y="5"/>
                      <a:pt x="8" y="5"/>
                    </a:cubicBezTo>
                    <a:cubicBezTo>
                      <a:pt x="9" y="4"/>
                      <a:pt x="10" y="3"/>
                      <a:pt x="12" y="2"/>
                    </a:cubicBezTo>
                    <a:cubicBezTo>
                      <a:pt x="14" y="2"/>
                      <a:pt x="15" y="3"/>
                      <a:pt x="16" y="4"/>
                    </a:cubicBezTo>
                    <a:cubicBezTo>
                      <a:pt x="19" y="4"/>
                      <a:pt x="19" y="4"/>
                      <a:pt x="19" y="4"/>
                    </a:cubicBezTo>
                    <a:cubicBezTo>
                      <a:pt x="18" y="1"/>
                      <a:pt x="15" y="0"/>
                      <a:pt x="12" y="0"/>
                    </a:cubicBezTo>
                    <a:cubicBezTo>
                      <a:pt x="9" y="0"/>
                      <a:pt x="6" y="2"/>
                      <a:pt x="5" y="5"/>
                    </a:cubicBezTo>
                    <a:cubicBezTo>
                      <a:pt x="2" y="5"/>
                      <a:pt x="2" y="5"/>
                      <a:pt x="2" y="5"/>
                    </a:cubicBezTo>
                    <a:cubicBezTo>
                      <a:pt x="1" y="5"/>
                      <a:pt x="0" y="6"/>
                      <a:pt x="0" y="7"/>
                    </a:cubicBezTo>
                    <a:cubicBezTo>
                      <a:pt x="0" y="7"/>
                      <a:pt x="1" y="8"/>
                      <a:pt x="2" y="8"/>
                    </a:cubicBezTo>
                    <a:cubicBezTo>
                      <a:pt x="4" y="8"/>
                      <a:pt x="4" y="8"/>
                      <a:pt x="4" y="8"/>
                    </a:cubicBezTo>
                    <a:cubicBezTo>
                      <a:pt x="4" y="8"/>
                      <a:pt x="4" y="8"/>
                      <a:pt x="4" y="9"/>
                    </a:cubicBezTo>
                    <a:cubicBezTo>
                      <a:pt x="4" y="9"/>
                      <a:pt x="4" y="9"/>
                      <a:pt x="4" y="9"/>
                    </a:cubicBezTo>
                    <a:cubicBezTo>
                      <a:pt x="2" y="9"/>
                      <a:pt x="2" y="9"/>
                      <a:pt x="2" y="9"/>
                    </a:cubicBezTo>
                    <a:cubicBezTo>
                      <a:pt x="1" y="9"/>
                      <a:pt x="1" y="10"/>
                      <a:pt x="1" y="11"/>
                    </a:cubicBezTo>
                    <a:cubicBezTo>
                      <a:pt x="1" y="11"/>
                      <a:pt x="1" y="12"/>
                      <a:pt x="2" y="12"/>
                    </a:cubicBezTo>
                    <a:cubicBezTo>
                      <a:pt x="5" y="12"/>
                      <a:pt x="5" y="12"/>
                      <a:pt x="5" y="12"/>
                    </a:cubicBezTo>
                    <a:cubicBezTo>
                      <a:pt x="6" y="15"/>
                      <a:pt x="9" y="17"/>
                      <a:pt x="13" y="17"/>
                    </a:cubicBezTo>
                    <a:cubicBezTo>
                      <a:pt x="16" y="17"/>
                      <a:pt x="18" y="15"/>
                      <a:pt x="20" y="13"/>
                    </a:cubicBezTo>
                    <a:cubicBezTo>
                      <a:pt x="16" y="13"/>
                      <a:pt x="16" y="13"/>
                      <a:pt x="16" y="13"/>
                    </a:cubicBezTo>
                    <a:cubicBezTo>
                      <a:pt x="15" y="14"/>
                      <a:pt x="14" y="14"/>
                      <a:pt x="13" y="14"/>
                    </a:cubicBezTo>
                    <a:close/>
                  </a:path>
                </a:pathLst>
              </a:custGeom>
              <a:solidFill>
                <a:srgbClr val="39363A"/>
              </a:solidFill>
              <a:ln>
                <a:noFill/>
              </a:ln>
            </p:spPr>
            <p:txBody>
              <a:bodyPr anchor="ctr"/>
              <a:lstStyle/>
              <a:p>
                <a:pPr algn="ctr"/>
              </a:p>
            </p:txBody>
          </p:sp>
          <p:sp>
            <p:nvSpPr>
              <p:cNvPr id="152" name="任意多边形: 形状 151"/>
              <p:cNvSpPr/>
              <p:nvPr/>
            </p:nvSpPr>
            <p:spPr bwMode="auto">
              <a:xfrm>
                <a:off x="4180" y="1433"/>
                <a:ext cx="65" cy="64"/>
              </a:xfrm>
              <a:custGeom>
                <a:avLst/>
                <a:gdLst>
                  <a:gd name="T0" fmla="*/ 16 w 33"/>
                  <a:gd name="T1" fmla="*/ 0 h 33"/>
                  <a:gd name="T2" fmla="*/ 0 w 33"/>
                  <a:gd name="T3" fmla="*/ 17 h 33"/>
                  <a:gd name="T4" fmla="*/ 17 w 33"/>
                  <a:gd name="T5" fmla="*/ 32 h 33"/>
                  <a:gd name="T6" fmla="*/ 33 w 33"/>
                  <a:gd name="T7" fmla="*/ 16 h 33"/>
                  <a:gd name="T8" fmla="*/ 16 w 33"/>
                  <a:gd name="T9" fmla="*/ 0 h 33"/>
                  <a:gd name="T10" fmla="*/ 17 w 33"/>
                  <a:gd name="T11" fmla="*/ 29 h 33"/>
                  <a:gd name="T12" fmla="*/ 3 w 33"/>
                  <a:gd name="T13" fmla="*/ 16 h 33"/>
                  <a:gd name="T14" fmla="*/ 16 w 33"/>
                  <a:gd name="T15" fmla="*/ 3 h 33"/>
                  <a:gd name="T16" fmla="*/ 29 w 33"/>
                  <a:gd name="T17" fmla="*/ 16 h 33"/>
                  <a:gd name="T18" fmla="*/ 17 w 33"/>
                  <a:gd name="T19"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33">
                    <a:moveTo>
                      <a:pt x="16" y="0"/>
                    </a:moveTo>
                    <a:cubicBezTo>
                      <a:pt x="7" y="0"/>
                      <a:pt x="0" y="8"/>
                      <a:pt x="0" y="17"/>
                    </a:cubicBezTo>
                    <a:cubicBezTo>
                      <a:pt x="0" y="26"/>
                      <a:pt x="8" y="33"/>
                      <a:pt x="17" y="32"/>
                    </a:cubicBezTo>
                    <a:cubicBezTo>
                      <a:pt x="26" y="32"/>
                      <a:pt x="33" y="25"/>
                      <a:pt x="33" y="16"/>
                    </a:cubicBezTo>
                    <a:cubicBezTo>
                      <a:pt x="33" y="7"/>
                      <a:pt x="25" y="0"/>
                      <a:pt x="16" y="0"/>
                    </a:cubicBezTo>
                    <a:close/>
                    <a:moveTo>
                      <a:pt x="17" y="29"/>
                    </a:moveTo>
                    <a:cubicBezTo>
                      <a:pt x="10" y="29"/>
                      <a:pt x="4" y="24"/>
                      <a:pt x="3" y="16"/>
                    </a:cubicBezTo>
                    <a:cubicBezTo>
                      <a:pt x="3" y="9"/>
                      <a:pt x="9" y="3"/>
                      <a:pt x="16" y="3"/>
                    </a:cubicBezTo>
                    <a:cubicBezTo>
                      <a:pt x="23" y="3"/>
                      <a:pt x="29" y="9"/>
                      <a:pt x="29" y="16"/>
                    </a:cubicBezTo>
                    <a:cubicBezTo>
                      <a:pt x="30" y="23"/>
                      <a:pt x="24" y="29"/>
                      <a:pt x="17" y="29"/>
                    </a:cubicBezTo>
                    <a:close/>
                  </a:path>
                </a:pathLst>
              </a:custGeom>
              <a:solidFill>
                <a:srgbClr val="39363A"/>
              </a:solidFill>
              <a:ln>
                <a:noFill/>
              </a:ln>
            </p:spPr>
            <p:txBody>
              <a:bodyPr anchor="ctr"/>
              <a:lstStyle/>
              <a:p>
                <a:pPr algn="ctr"/>
              </a:p>
            </p:txBody>
          </p:sp>
          <p:sp>
            <p:nvSpPr>
              <p:cNvPr id="153" name="任意多边形: 形状 152"/>
              <p:cNvSpPr/>
              <p:nvPr/>
            </p:nvSpPr>
            <p:spPr bwMode="auto">
              <a:xfrm>
                <a:off x="4196" y="1448"/>
                <a:ext cx="33" cy="32"/>
              </a:xfrm>
              <a:custGeom>
                <a:avLst/>
                <a:gdLst>
                  <a:gd name="T0" fmla="*/ 11 w 17"/>
                  <a:gd name="T1" fmla="*/ 13 h 16"/>
                  <a:gd name="T2" fmla="*/ 6 w 17"/>
                  <a:gd name="T3" fmla="*/ 11 h 16"/>
                  <a:gd name="T4" fmla="*/ 10 w 17"/>
                  <a:gd name="T5" fmla="*/ 11 h 16"/>
                  <a:gd name="T6" fmla="*/ 11 w 17"/>
                  <a:gd name="T7" fmla="*/ 10 h 16"/>
                  <a:gd name="T8" fmla="*/ 10 w 17"/>
                  <a:gd name="T9" fmla="*/ 9 h 16"/>
                  <a:gd name="T10" fmla="*/ 6 w 17"/>
                  <a:gd name="T11" fmla="*/ 9 h 16"/>
                  <a:gd name="T12" fmla="*/ 5 w 17"/>
                  <a:gd name="T13" fmla="*/ 8 h 16"/>
                  <a:gd name="T14" fmla="*/ 6 w 17"/>
                  <a:gd name="T15" fmla="*/ 7 h 16"/>
                  <a:gd name="T16" fmla="*/ 10 w 17"/>
                  <a:gd name="T17" fmla="*/ 7 h 16"/>
                  <a:gd name="T18" fmla="*/ 11 w 17"/>
                  <a:gd name="T19" fmla="*/ 6 h 16"/>
                  <a:gd name="T20" fmla="*/ 10 w 17"/>
                  <a:gd name="T21" fmla="*/ 5 h 16"/>
                  <a:gd name="T22" fmla="*/ 6 w 17"/>
                  <a:gd name="T23" fmla="*/ 5 h 16"/>
                  <a:gd name="T24" fmla="*/ 10 w 17"/>
                  <a:gd name="T25" fmla="*/ 3 h 16"/>
                  <a:gd name="T26" fmla="*/ 14 w 17"/>
                  <a:gd name="T27" fmla="*/ 4 h 16"/>
                  <a:gd name="T28" fmla="*/ 17 w 17"/>
                  <a:gd name="T29" fmla="*/ 4 h 16"/>
                  <a:gd name="T30" fmla="*/ 10 w 17"/>
                  <a:gd name="T31" fmla="*/ 0 h 16"/>
                  <a:gd name="T32" fmla="*/ 3 w 17"/>
                  <a:gd name="T33" fmla="*/ 5 h 16"/>
                  <a:gd name="T34" fmla="*/ 1 w 17"/>
                  <a:gd name="T35" fmla="*/ 5 h 16"/>
                  <a:gd name="T36" fmla="*/ 0 w 17"/>
                  <a:gd name="T37" fmla="*/ 7 h 16"/>
                  <a:gd name="T38" fmla="*/ 1 w 17"/>
                  <a:gd name="T39" fmla="*/ 8 h 16"/>
                  <a:gd name="T40" fmla="*/ 3 w 17"/>
                  <a:gd name="T41" fmla="*/ 8 h 16"/>
                  <a:gd name="T42" fmla="*/ 3 w 17"/>
                  <a:gd name="T43" fmla="*/ 8 h 16"/>
                  <a:gd name="T44" fmla="*/ 3 w 17"/>
                  <a:gd name="T45" fmla="*/ 9 h 16"/>
                  <a:gd name="T46" fmla="*/ 1 w 17"/>
                  <a:gd name="T47" fmla="*/ 9 h 16"/>
                  <a:gd name="T48" fmla="*/ 0 w 17"/>
                  <a:gd name="T49" fmla="*/ 10 h 16"/>
                  <a:gd name="T50" fmla="*/ 1 w 17"/>
                  <a:gd name="T51" fmla="*/ 11 h 16"/>
                  <a:gd name="T52" fmla="*/ 4 w 17"/>
                  <a:gd name="T53" fmla="*/ 11 h 16"/>
                  <a:gd name="T54" fmla="*/ 11 w 17"/>
                  <a:gd name="T55" fmla="*/ 16 h 16"/>
                  <a:gd name="T56" fmla="*/ 17 w 17"/>
                  <a:gd name="T57" fmla="*/ 12 h 16"/>
                  <a:gd name="T58" fmla="*/ 14 w 17"/>
                  <a:gd name="T59" fmla="*/ 12 h 16"/>
                  <a:gd name="T60" fmla="*/ 11 w 17"/>
                  <a:gd name="T61"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 h="16">
                    <a:moveTo>
                      <a:pt x="11" y="13"/>
                    </a:moveTo>
                    <a:cubicBezTo>
                      <a:pt x="9" y="14"/>
                      <a:pt x="7" y="13"/>
                      <a:pt x="6" y="11"/>
                    </a:cubicBezTo>
                    <a:cubicBezTo>
                      <a:pt x="10" y="11"/>
                      <a:pt x="10" y="11"/>
                      <a:pt x="10" y="11"/>
                    </a:cubicBezTo>
                    <a:cubicBezTo>
                      <a:pt x="11" y="11"/>
                      <a:pt x="11" y="11"/>
                      <a:pt x="11" y="10"/>
                    </a:cubicBezTo>
                    <a:cubicBezTo>
                      <a:pt x="11" y="9"/>
                      <a:pt x="11" y="9"/>
                      <a:pt x="10" y="9"/>
                    </a:cubicBezTo>
                    <a:cubicBezTo>
                      <a:pt x="6" y="9"/>
                      <a:pt x="6" y="9"/>
                      <a:pt x="6" y="9"/>
                    </a:cubicBezTo>
                    <a:cubicBezTo>
                      <a:pt x="6" y="9"/>
                      <a:pt x="6" y="9"/>
                      <a:pt x="5" y="8"/>
                    </a:cubicBezTo>
                    <a:cubicBezTo>
                      <a:pt x="5" y="8"/>
                      <a:pt x="6" y="8"/>
                      <a:pt x="6" y="7"/>
                    </a:cubicBezTo>
                    <a:cubicBezTo>
                      <a:pt x="10" y="7"/>
                      <a:pt x="10" y="7"/>
                      <a:pt x="10" y="7"/>
                    </a:cubicBezTo>
                    <a:cubicBezTo>
                      <a:pt x="10" y="7"/>
                      <a:pt x="11" y="7"/>
                      <a:pt x="11" y="6"/>
                    </a:cubicBezTo>
                    <a:cubicBezTo>
                      <a:pt x="11" y="6"/>
                      <a:pt x="10" y="5"/>
                      <a:pt x="10" y="5"/>
                    </a:cubicBezTo>
                    <a:cubicBezTo>
                      <a:pt x="6" y="5"/>
                      <a:pt x="6" y="5"/>
                      <a:pt x="6" y="5"/>
                    </a:cubicBezTo>
                    <a:cubicBezTo>
                      <a:pt x="7" y="4"/>
                      <a:pt x="9" y="3"/>
                      <a:pt x="10" y="3"/>
                    </a:cubicBezTo>
                    <a:cubicBezTo>
                      <a:pt x="12" y="3"/>
                      <a:pt x="13" y="3"/>
                      <a:pt x="14" y="4"/>
                    </a:cubicBezTo>
                    <a:cubicBezTo>
                      <a:pt x="17" y="4"/>
                      <a:pt x="17" y="4"/>
                      <a:pt x="17" y="4"/>
                    </a:cubicBezTo>
                    <a:cubicBezTo>
                      <a:pt x="16" y="2"/>
                      <a:pt x="13" y="0"/>
                      <a:pt x="10" y="0"/>
                    </a:cubicBezTo>
                    <a:cubicBezTo>
                      <a:pt x="7" y="0"/>
                      <a:pt x="5" y="2"/>
                      <a:pt x="3" y="5"/>
                    </a:cubicBezTo>
                    <a:cubicBezTo>
                      <a:pt x="1" y="5"/>
                      <a:pt x="1" y="5"/>
                      <a:pt x="1" y="5"/>
                    </a:cubicBezTo>
                    <a:cubicBezTo>
                      <a:pt x="0" y="5"/>
                      <a:pt x="0" y="6"/>
                      <a:pt x="0" y="7"/>
                    </a:cubicBezTo>
                    <a:cubicBezTo>
                      <a:pt x="0" y="7"/>
                      <a:pt x="0" y="8"/>
                      <a:pt x="1" y="8"/>
                    </a:cubicBezTo>
                    <a:cubicBezTo>
                      <a:pt x="3" y="8"/>
                      <a:pt x="3" y="8"/>
                      <a:pt x="3" y="8"/>
                    </a:cubicBezTo>
                    <a:cubicBezTo>
                      <a:pt x="3" y="8"/>
                      <a:pt x="3" y="8"/>
                      <a:pt x="3" y="8"/>
                    </a:cubicBezTo>
                    <a:cubicBezTo>
                      <a:pt x="3" y="9"/>
                      <a:pt x="3" y="9"/>
                      <a:pt x="3" y="9"/>
                    </a:cubicBezTo>
                    <a:cubicBezTo>
                      <a:pt x="1" y="9"/>
                      <a:pt x="1" y="9"/>
                      <a:pt x="1" y="9"/>
                    </a:cubicBezTo>
                    <a:cubicBezTo>
                      <a:pt x="0" y="9"/>
                      <a:pt x="0" y="10"/>
                      <a:pt x="0" y="10"/>
                    </a:cubicBezTo>
                    <a:cubicBezTo>
                      <a:pt x="0" y="11"/>
                      <a:pt x="0" y="11"/>
                      <a:pt x="1" y="11"/>
                    </a:cubicBezTo>
                    <a:cubicBezTo>
                      <a:pt x="4" y="11"/>
                      <a:pt x="4" y="11"/>
                      <a:pt x="4" y="11"/>
                    </a:cubicBezTo>
                    <a:cubicBezTo>
                      <a:pt x="5" y="14"/>
                      <a:pt x="8" y="16"/>
                      <a:pt x="11" y="16"/>
                    </a:cubicBezTo>
                    <a:cubicBezTo>
                      <a:pt x="14" y="16"/>
                      <a:pt x="16" y="14"/>
                      <a:pt x="17" y="12"/>
                    </a:cubicBezTo>
                    <a:cubicBezTo>
                      <a:pt x="14" y="12"/>
                      <a:pt x="14" y="12"/>
                      <a:pt x="14" y="12"/>
                    </a:cubicBezTo>
                    <a:cubicBezTo>
                      <a:pt x="13" y="13"/>
                      <a:pt x="12" y="13"/>
                      <a:pt x="11" y="13"/>
                    </a:cubicBezTo>
                    <a:close/>
                  </a:path>
                </a:pathLst>
              </a:custGeom>
              <a:solidFill>
                <a:srgbClr val="39363A"/>
              </a:solidFill>
              <a:ln>
                <a:noFill/>
              </a:ln>
            </p:spPr>
            <p:txBody>
              <a:bodyPr anchor="ctr"/>
              <a:lstStyle/>
              <a:p>
                <a:pPr algn="ctr"/>
              </a:p>
            </p:txBody>
          </p:sp>
          <p:sp>
            <p:nvSpPr>
              <p:cNvPr id="154" name="任意多边形: 形状 153"/>
              <p:cNvSpPr/>
              <p:nvPr/>
            </p:nvSpPr>
            <p:spPr bwMode="auto">
              <a:xfrm>
                <a:off x="4859" y="1931"/>
                <a:ext cx="70" cy="71"/>
              </a:xfrm>
              <a:custGeom>
                <a:avLst/>
                <a:gdLst>
                  <a:gd name="T0" fmla="*/ 18 w 36"/>
                  <a:gd name="T1" fmla="*/ 0 h 36"/>
                  <a:gd name="T2" fmla="*/ 0 w 36"/>
                  <a:gd name="T3" fmla="*/ 18 h 36"/>
                  <a:gd name="T4" fmla="*/ 19 w 36"/>
                  <a:gd name="T5" fmla="*/ 35 h 36"/>
                  <a:gd name="T6" fmla="*/ 36 w 36"/>
                  <a:gd name="T7" fmla="*/ 17 h 36"/>
                  <a:gd name="T8" fmla="*/ 18 w 36"/>
                  <a:gd name="T9" fmla="*/ 0 h 36"/>
                  <a:gd name="T10" fmla="*/ 19 w 36"/>
                  <a:gd name="T11" fmla="*/ 32 h 36"/>
                  <a:gd name="T12" fmla="*/ 4 w 36"/>
                  <a:gd name="T13" fmla="*/ 18 h 36"/>
                  <a:gd name="T14" fmla="*/ 18 w 36"/>
                  <a:gd name="T15" fmla="*/ 3 h 36"/>
                  <a:gd name="T16" fmla="*/ 33 w 36"/>
                  <a:gd name="T17" fmla="*/ 17 h 36"/>
                  <a:gd name="T18" fmla="*/ 19 w 36"/>
                  <a:gd name="T19"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0"/>
                    </a:moveTo>
                    <a:cubicBezTo>
                      <a:pt x="8" y="0"/>
                      <a:pt x="0" y="8"/>
                      <a:pt x="0" y="18"/>
                    </a:cubicBezTo>
                    <a:cubicBezTo>
                      <a:pt x="1" y="28"/>
                      <a:pt x="9" y="36"/>
                      <a:pt x="19" y="35"/>
                    </a:cubicBezTo>
                    <a:cubicBezTo>
                      <a:pt x="28" y="35"/>
                      <a:pt x="36" y="27"/>
                      <a:pt x="36" y="17"/>
                    </a:cubicBezTo>
                    <a:cubicBezTo>
                      <a:pt x="36" y="7"/>
                      <a:pt x="28" y="0"/>
                      <a:pt x="18" y="0"/>
                    </a:cubicBezTo>
                    <a:close/>
                    <a:moveTo>
                      <a:pt x="19" y="32"/>
                    </a:moveTo>
                    <a:cubicBezTo>
                      <a:pt x="11" y="32"/>
                      <a:pt x="4" y="26"/>
                      <a:pt x="4" y="18"/>
                    </a:cubicBezTo>
                    <a:cubicBezTo>
                      <a:pt x="4" y="10"/>
                      <a:pt x="10" y="3"/>
                      <a:pt x="18" y="3"/>
                    </a:cubicBezTo>
                    <a:cubicBezTo>
                      <a:pt x="26" y="3"/>
                      <a:pt x="32" y="9"/>
                      <a:pt x="33" y="17"/>
                    </a:cubicBezTo>
                    <a:cubicBezTo>
                      <a:pt x="33" y="25"/>
                      <a:pt x="26" y="32"/>
                      <a:pt x="19" y="32"/>
                    </a:cubicBezTo>
                    <a:close/>
                  </a:path>
                </a:pathLst>
              </a:custGeom>
              <a:solidFill>
                <a:srgbClr val="39363A"/>
              </a:solidFill>
              <a:ln>
                <a:noFill/>
              </a:ln>
            </p:spPr>
            <p:txBody>
              <a:bodyPr anchor="ctr"/>
              <a:lstStyle/>
              <a:p>
                <a:pPr algn="ctr"/>
              </a:p>
            </p:txBody>
          </p:sp>
          <p:sp>
            <p:nvSpPr>
              <p:cNvPr id="155" name="任意多边形: 形状 154"/>
              <p:cNvSpPr/>
              <p:nvPr/>
            </p:nvSpPr>
            <p:spPr bwMode="auto">
              <a:xfrm>
                <a:off x="4876" y="1949"/>
                <a:ext cx="37" cy="33"/>
              </a:xfrm>
              <a:custGeom>
                <a:avLst/>
                <a:gdLst>
                  <a:gd name="T0" fmla="*/ 12 w 19"/>
                  <a:gd name="T1" fmla="*/ 14 h 17"/>
                  <a:gd name="T2" fmla="*/ 7 w 19"/>
                  <a:gd name="T3" fmla="*/ 12 h 17"/>
                  <a:gd name="T4" fmla="*/ 11 w 19"/>
                  <a:gd name="T5" fmla="*/ 12 h 17"/>
                  <a:gd name="T6" fmla="*/ 12 w 19"/>
                  <a:gd name="T7" fmla="*/ 10 h 17"/>
                  <a:gd name="T8" fmla="*/ 11 w 19"/>
                  <a:gd name="T9" fmla="*/ 9 h 17"/>
                  <a:gd name="T10" fmla="*/ 6 w 19"/>
                  <a:gd name="T11" fmla="*/ 9 h 17"/>
                  <a:gd name="T12" fmla="*/ 6 w 19"/>
                  <a:gd name="T13" fmla="*/ 9 h 17"/>
                  <a:gd name="T14" fmla="*/ 6 w 19"/>
                  <a:gd name="T15" fmla="*/ 8 h 17"/>
                  <a:gd name="T16" fmla="*/ 11 w 19"/>
                  <a:gd name="T17" fmla="*/ 8 h 17"/>
                  <a:gd name="T18" fmla="*/ 12 w 19"/>
                  <a:gd name="T19" fmla="*/ 6 h 17"/>
                  <a:gd name="T20" fmla="*/ 11 w 19"/>
                  <a:gd name="T21" fmla="*/ 5 h 17"/>
                  <a:gd name="T22" fmla="*/ 7 w 19"/>
                  <a:gd name="T23" fmla="*/ 5 h 17"/>
                  <a:gd name="T24" fmla="*/ 11 w 19"/>
                  <a:gd name="T25" fmla="*/ 3 h 17"/>
                  <a:gd name="T26" fmla="*/ 15 w 19"/>
                  <a:gd name="T27" fmla="*/ 4 h 17"/>
                  <a:gd name="T28" fmla="*/ 19 w 19"/>
                  <a:gd name="T29" fmla="*/ 4 h 17"/>
                  <a:gd name="T30" fmla="*/ 11 w 19"/>
                  <a:gd name="T31" fmla="*/ 0 h 17"/>
                  <a:gd name="T32" fmla="*/ 4 w 19"/>
                  <a:gd name="T33" fmla="*/ 6 h 17"/>
                  <a:gd name="T34" fmla="*/ 1 w 19"/>
                  <a:gd name="T35" fmla="*/ 6 h 17"/>
                  <a:gd name="T36" fmla="*/ 0 w 19"/>
                  <a:gd name="T37" fmla="*/ 7 h 17"/>
                  <a:gd name="T38" fmla="*/ 1 w 19"/>
                  <a:gd name="T39" fmla="*/ 8 h 17"/>
                  <a:gd name="T40" fmla="*/ 3 w 19"/>
                  <a:gd name="T41" fmla="*/ 8 h 17"/>
                  <a:gd name="T42" fmla="*/ 3 w 19"/>
                  <a:gd name="T43" fmla="*/ 9 h 17"/>
                  <a:gd name="T44" fmla="*/ 3 w 19"/>
                  <a:gd name="T45" fmla="*/ 9 h 17"/>
                  <a:gd name="T46" fmla="*/ 1 w 19"/>
                  <a:gd name="T47" fmla="*/ 10 h 17"/>
                  <a:gd name="T48" fmla="*/ 0 w 19"/>
                  <a:gd name="T49" fmla="*/ 11 h 17"/>
                  <a:gd name="T50" fmla="*/ 1 w 19"/>
                  <a:gd name="T51" fmla="*/ 12 h 17"/>
                  <a:gd name="T52" fmla="*/ 4 w 19"/>
                  <a:gd name="T53" fmla="*/ 12 h 17"/>
                  <a:gd name="T54" fmla="*/ 12 w 19"/>
                  <a:gd name="T55" fmla="*/ 17 h 17"/>
                  <a:gd name="T56" fmla="*/ 19 w 19"/>
                  <a:gd name="T57" fmla="*/ 13 h 17"/>
                  <a:gd name="T58" fmla="*/ 15 w 19"/>
                  <a:gd name="T59" fmla="*/ 13 h 17"/>
                  <a:gd name="T60" fmla="*/ 12 w 19"/>
                  <a:gd name="T61"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17">
                    <a:moveTo>
                      <a:pt x="12" y="14"/>
                    </a:moveTo>
                    <a:cubicBezTo>
                      <a:pt x="10" y="14"/>
                      <a:pt x="8" y="13"/>
                      <a:pt x="7" y="12"/>
                    </a:cubicBezTo>
                    <a:cubicBezTo>
                      <a:pt x="11" y="12"/>
                      <a:pt x="11" y="12"/>
                      <a:pt x="11" y="12"/>
                    </a:cubicBezTo>
                    <a:cubicBezTo>
                      <a:pt x="12" y="12"/>
                      <a:pt x="12" y="11"/>
                      <a:pt x="12" y="10"/>
                    </a:cubicBezTo>
                    <a:cubicBezTo>
                      <a:pt x="12" y="10"/>
                      <a:pt x="12" y="9"/>
                      <a:pt x="11" y="9"/>
                    </a:cubicBezTo>
                    <a:cubicBezTo>
                      <a:pt x="6" y="9"/>
                      <a:pt x="6" y="9"/>
                      <a:pt x="6" y="9"/>
                    </a:cubicBezTo>
                    <a:cubicBezTo>
                      <a:pt x="6" y="9"/>
                      <a:pt x="6" y="9"/>
                      <a:pt x="6" y="9"/>
                    </a:cubicBezTo>
                    <a:cubicBezTo>
                      <a:pt x="6" y="8"/>
                      <a:pt x="6" y="8"/>
                      <a:pt x="6" y="8"/>
                    </a:cubicBezTo>
                    <a:cubicBezTo>
                      <a:pt x="11" y="8"/>
                      <a:pt x="11" y="8"/>
                      <a:pt x="11" y="8"/>
                    </a:cubicBezTo>
                    <a:cubicBezTo>
                      <a:pt x="11" y="8"/>
                      <a:pt x="12" y="7"/>
                      <a:pt x="12" y="6"/>
                    </a:cubicBezTo>
                    <a:cubicBezTo>
                      <a:pt x="12" y="6"/>
                      <a:pt x="11" y="5"/>
                      <a:pt x="11" y="5"/>
                    </a:cubicBezTo>
                    <a:cubicBezTo>
                      <a:pt x="7" y="5"/>
                      <a:pt x="7" y="5"/>
                      <a:pt x="7" y="5"/>
                    </a:cubicBezTo>
                    <a:cubicBezTo>
                      <a:pt x="8" y="4"/>
                      <a:pt x="10" y="3"/>
                      <a:pt x="11" y="3"/>
                    </a:cubicBezTo>
                    <a:cubicBezTo>
                      <a:pt x="13" y="3"/>
                      <a:pt x="14" y="3"/>
                      <a:pt x="15" y="4"/>
                    </a:cubicBezTo>
                    <a:cubicBezTo>
                      <a:pt x="19" y="4"/>
                      <a:pt x="19" y="4"/>
                      <a:pt x="19" y="4"/>
                    </a:cubicBezTo>
                    <a:cubicBezTo>
                      <a:pt x="17" y="1"/>
                      <a:pt x="14" y="0"/>
                      <a:pt x="11" y="0"/>
                    </a:cubicBezTo>
                    <a:cubicBezTo>
                      <a:pt x="8" y="0"/>
                      <a:pt x="5" y="2"/>
                      <a:pt x="4" y="6"/>
                    </a:cubicBezTo>
                    <a:cubicBezTo>
                      <a:pt x="1" y="6"/>
                      <a:pt x="1" y="6"/>
                      <a:pt x="1" y="6"/>
                    </a:cubicBezTo>
                    <a:cubicBezTo>
                      <a:pt x="0" y="6"/>
                      <a:pt x="0" y="6"/>
                      <a:pt x="0" y="7"/>
                    </a:cubicBezTo>
                    <a:cubicBezTo>
                      <a:pt x="0" y="7"/>
                      <a:pt x="0" y="8"/>
                      <a:pt x="1" y="8"/>
                    </a:cubicBezTo>
                    <a:cubicBezTo>
                      <a:pt x="3" y="8"/>
                      <a:pt x="3" y="8"/>
                      <a:pt x="3" y="8"/>
                    </a:cubicBezTo>
                    <a:cubicBezTo>
                      <a:pt x="3" y="8"/>
                      <a:pt x="3" y="8"/>
                      <a:pt x="3" y="9"/>
                    </a:cubicBezTo>
                    <a:cubicBezTo>
                      <a:pt x="3" y="9"/>
                      <a:pt x="3" y="9"/>
                      <a:pt x="3" y="9"/>
                    </a:cubicBezTo>
                    <a:cubicBezTo>
                      <a:pt x="1" y="10"/>
                      <a:pt x="1" y="10"/>
                      <a:pt x="1" y="10"/>
                    </a:cubicBezTo>
                    <a:cubicBezTo>
                      <a:pt x="0" y="10"/>
                      <a:pt x="0" y="10"/>
                      <a:pt x="0" y="11"/>
                    </a:cubicBezTo>
                    <a:cubicBezTo>
                      <a:pt x="0" y="11"/>
                      <a:pt x="0" y="12"/>
                      <a:pt x="1" y="12"/>
                    </a:cubicBezTo>
                    <a:cubicBezTo>
                      <a:pt x="4" y="12"/>
                      <a:pt x="4" y="12"/>
                      <a:pt x="4" y="12"/>
                    </a:cubicBezTo>
                    <a:cubicBezTo>
                      <a:pt x="5" y="15"/>
                      <a:pt x="8" y="17"/>
                      <a:pt x="12" y="17"/>
                    </a:cubicBezTo>
                    <a:cubicBezTo>
                      <a:pt x="15" y="17"/>
                      <a:pt x="17" y="15"/>
                      <a:pt x="19" y="13"/>
                    </a:cubicBezTo>
                    <a:cubicBezTo>
                      <a:pt x="15" y="13"/>
                      <a:pt x="15" y="13"/>
                      <a:pt x="15" y="13"/>
                    </a:cubicBezTo>
                    <a:cubicBezTo>
                      <a:pt x="14" y="14"/>
                      <a:pt x="13" y="14"/>
                      <a:pt x="12" y="14"/>
                    </a:cubicBezTo>
                    <a:close/>
                  </a:path>
                </a:pathLst>
              </a:custGeom>
              <a:solidFill>
                <a:srgbClr val="39363A"/>
              </a:solidFill>
              <a:ln>
                <a:noFill/>
              </a:ln>
            </p:spPr>
            <p:txBody>
              <a:bodyPr anchor="ctr"/>
              <a:lstStyle/>
              <a:p>
                <a:pPr algn="ctr"/>
              </a:p>
            </p:txBody>
          </p:sp>
          <p:sp>
            <p:nvSpPr>
              <p:cNvPr id="156" name="任意多边形: 形状 155"/>
              <p:cNvSpPr/>
              <p:nvPr/>
            </p:nvSpPr>
            <p:spPr bwMode="auto">
              <a:xfrm>
                <a:off x="4696" y="922"/>
                <a:ext cx="88" cy="153"/>
              </a:xfrm>
              <a:custGeom>
                <a:avLst/>
                <a:gdLst>
                  <a:gd name="T0" fmla="*/ 22 w 45"/>
                  <a:gd name="T1" fmla="*/ 0 h 78"/>
                  <a:gd name="T2" fmla="*/ 1 w 45"/>
                  <a:gd name="T3" fmla="*/ 56 h 78"/>
                  <a:gd name="T4" fmla="*/ 23 w 45"/>
                  <a:gd name="T5" fmla="*/ 78 h 78"/>
                  <a:gd name="T6" fmla="*/ 45 w 45"/>
                  <a:gd name="T7" fmla="*/ 55 h 78"/>
                  <a:gd name="T8" fmla="*/ 22 w 45"/>
                  <a:gd name="T9" fmla="*/ 0 h 78"/>
                  <a:gd name="T10" fmla="*/ 23 w 45"/>
                  <a:gd name="T11" fmla="*/ 69 h 78"/>
                  <a:gd name="T12" fmla="*/ 36 w 45"/>
                  <a:gd name="T13" fmla="*/ 51 h 78"/>
                  <a:gd name="T14" fmla="*/ 23 w 45"/>
                  <a:gd name="T15" fmla="*/ 69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78">
                    <a:moveTo>
                      <a:pt x="22" y="0"/>
                    </a:moveTo>
                    <a:cubicBezTo>
                      <a:pt x="22" y="0"/>
                      <a:pt x="0" y="33"/>
                      <a:pt x="1" y="56"/>
                    </a:cubicBezTo>
                    <a:cubicBezTo>
                      <a:pt x="1" y="69"/>
                      <a:pt x="11" y="78"/>
                      <a:pt x="23" y="78"/>
                    </a:cubicBezTo>
                    <a:cubicBezTo>
                      <a:pt x="36" y="78"/>
                      <a:pt x="45" y="68"/>
                      <a:pt x="45" y="55"/>
                    </a:cubicBezTo>
                    <a:cubicBezTo>
                      <a:pt x="45" y="32"/>
                      <a:pt x="22" y="0"/>
                      <a:pt x="22" y="0"/>
                    </a:cubicBezTo>
                    <a:close/>
                    <a:moveTo>
                      <a:pt x="23" y="69"/>
                    </a:moveTo>
                    <a:cubicBezTo>
                      <a:pt x="36" y="51"/>
                      <a:pt x="36" y="51"/>
                      <a:pt x="36" y="51"/>
                    </a:cubicBezTo>
                    <a:cubicBezTo>
                      <a:pt x="36" y="51"/>
                      <a:pt x="39" y="69"/>
                      <a:pt x="23" y="69"/>
                    </a:cubicBezTo>
                    <a:close/>
                  </a:path>
                </a:pathLst>
              </a:custGeom>
              <a:solidFill>
                <a:srgbClr val="39363A"/>
              </a:solidFill>
              <a:ln>
                <a:noFill/>
              </a:ln>
            </p:spPr>
            <p:txBody>
              <a:bodyPr anchor="ctr"/>
              <a:lstStyle/>
              <a:p>
                <a:pPr algn="ctr"/>
              </a:p>
            </p:txBody>
          </p:sp>
          <p:sp>
            <p:nvSpPr>
              <p:cNvPr id="157" name="任意多边形: 形状 156"/>
              <p:cNvSpPr/>
              <p:nvPr/>
            </p:nvSpPr>
            <p:spPr bwMode="auto">
              <a:xfrm>
                <a:off x="4540" y="537"/>
                <a:ext cx="39" cy="65"/>
              </a:xfrm>
              <a:custGeom>
                <a:avLst/>
                <a:gdLst>
                  <a:gd name="T0" fmla="*/ 13 w 20"/>
                  <a:gd name="T1" fmla="*/ 0 h 33"/>
                  <a:gd name="T2" fmla="*/ 1 w 20"/>
                  <a:gd name="T3" fmla="*/ 21 h 33"/>
                  <a:gd name="T4" fmla="*/ 8 w 20"/>
                  <a:gd name="T5" fmla="*/ 32 h 33"/>
                  <a:gd name="T6" fmla="*/ 19 w 20"/>
                  <a:gd name="T7" fmla="*/ 24 h 33"/>
                  <a:gd name="T8" fmla="*/ 13 w 20"/>
                  <a:gd name="T9" fmla="*/ 0 h 33"/>
                  <a:gd name="T10" fmla="*/ 9 w 20"/>
                  <a:gd name="T11" fmla="*/ 28 h 33"/>
                  <a:gd name="T12" fmla="*/ 16 w 20"/>
                  <a:gd name="T13" fmla="*/ 22 h 33"/>
                  <a:gd name="T14" fmla="*/ 9 w 20"/>
                  <a:gd name="T15" fmla="*/ 28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33">
                    <a:moveTo>
                      <a:pt x="13" y="0"/>
                    </a:moveTo>
                    <a:cubicBezTo>
                      <a:pt x="13" y="0"/>
                      <a:pt x="2" y="12"/>
                      <a:pt x="1" y="21"/>
                    </a:cubicBezTo>
                    <a:cubicBezTo>
                      <a:pt x="0" y="26"/>
                      <a:pt x="3" y="31"/>
                      <a:pt x="8" y="32"/>
                    </a:cubicBezTo>
                    <a:cubicBezTo>
                      <a:pt x="13" y="33"/>
                      <a:pt x="18" y="29"/>
                      <a:pt x="19" y="24"/>
                    </a:cubicBezTo>
                    <a:cubicBezTo>
                      <a:pt x="20" y="15"/>
                      <a:pt x="13" y="0"/>
                      <a:pt x="13" y="0"/>
                    </a:cubicBezTo>
                    <a:close/>
                    <a:moveTo>
                      <a:pt x="9" y="28"/>
                    </a:moveTo>
                    <a:cubicBezTo>
                      <a:pt x="16" y="22"/>
                      <a:pt x="16" y="22"/>
                      <a:pt x="16" y="22"/>
                    </a:cubicBezTo>
                    <a:cubicBezTo>
                      <a:pt x="16" y="22"/>
                      <a:pt x="15" y="29"/>
                      <a:pt x="9" y="28"/>
                    </a:cubicBezTo>
                    <a:close/>
                  </a:path>
                </a:pathLst>
              </a:custGeom>
              <a:solidFill>
                <a:srgbClr val="39363A"/>
              </a:solidFill>
              <a:ln>
                <a:noFill/>
              </a:ln>
            </p:spPr>
            <p:txBody>
              <a:bodyPr anchor="ctr"/>
              <a:lstStyle/>
              <a:p>
                <a:pPr algn="ctr"/>
              </a:p>
            </p:txBody>
          </p:sp>
          <p:sp>
            <p:nvSpPr>
              <p:cNvPr id="158" name="任意多边形: 形状 157"/>
              <p:cNvSpPr/>
              <p:nvPr/>
            </p:nvSpPr>
            <p:spPr bwMode="auto">
              <a:xfrm>
                <a:off x="4260" y="1151"/>
                <a:ext cx="57" cy="100"/>
              </a:xfrm>
              <a:custGeom>
                <a:avLst/>
                <a:gdLst>
                  <a:gd name="T0" fmla="*/ 14 w 29"/>
                  <a:gd name="T1" fmla="*/ 0 h 51"/>
                  <a:gd name="T2" fmla="*/ 0 w 29"/>
                  <a:gd name="T3" fmla="*/ 36 h 51"/>
                  <a:gd name="T4" fmla="*/ 15 w 29"/>
                  <a:gd name="T5" fmla="*/ 50 h 51"/>
                  <a:gd name="T6" fmla="*/ 29 w 29"/>
                  <a:gd name="T7" fmla="*/ 36 h 51"/>
                  <a:gd name="T8" fmla="*/ 14 w 29"/>
                  <a:gd name="T9" fmla="*/ 0 h 51"/>
                  <a:gd name="T10" fmla="*/ 14 w 29"/>
                  <a:gd name="T11" fmla="*/ 45 h 51"/>
                  <a:gd name="T12" fmla="*/ 23 w 29"/>
                  <a:gd name="T13" fmla="*/ 33 h 51"/>
                  <a:gd name="T14" fmla="*/ 14 w 29"/>
                  <a:gd name="T15" fmla="*/ 45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51">
                    <a:moveTo>
                      <a:pt x="14" y="0"/>
                    </a:moveTo>
                    <a:cubicBezTo>
                      <a:pt x="14" y="0"/>
                      <a:pt x="0" y="21"/>
                      <a:pt x="0" y="36"/>
                    </a:cubicBezTo>
                    <a:cubicBezTo>
                      <a:pt x="0" y="44"/>
                      <a:pt x="7" y="51"/>
                      <a:pt x="15" y="50"/>
                    </a:cubicBezTo>
                    <a:cubicBezTo>
                      <a:pt x="23" y="50"/>
                      <a:pt x="29" y="44"/>
                      <a:pt x="29" y="36"/>
                    </a:cubicBezTo>
                    <a:cubicBezTo>
                      <a:pt x="28" y="21"/>
                      <a:pt x="14" y="0"/>
                      <a:pt x="14" y="0"/>
                    </a:cubicBezTo>
                    <a:close/>
                    <a:moveTo>
                      <a:pt x="14" y="45"/>
                    </a:moveTo>
                    <a:cubicBezTo>
                      <a:pt x="23" y="33"/>
                      <a:pt x="23" y="33"/>
                      <a:pt x="23" y="33"/>
                    </a:cubicBezTo>
                    <a:cubicBezTo>
                      <a:pt x="23" y="33"/>
                      <a:pt x="25" y="45"/>
                      <a:pt x="14" y="45"/>
                    </a:cubicBezTo>
                    <a:close/>
                  </a:path>
                </a:pathLst>
              </a:custGeom>
              <a:solidFill>
                <a:srgbClr val="39363A"/>
              </a:solidFill>
              <a:ln>
                <a:noFill/>
              </a:ln>
            </p:spPr>
            <p:txBody>
              <a:bodyPr anchor="ctr"/>
              <a:lstStyle/>
              <a:p>
                <a:pPr algn="ctr"/>
              </a:p>
            </p:txBody>
          </p:sp>
          <p:sp>
            <p:nvSpPr>
              <p:cNvPr id="159" name="任意多边形: 形状 158"/>
              <p:cNvSpPr/>
              <p:nvPr/>
            </p:nvSpPr>
            <p:spPr bwMode="auto">
              <a:xfrm>
                <a:off x="4395" y="791"/>
                <a:ext cx="90" cy="184"/>
              </a:xfrm>
              <a:custGeom>
                <a:avLst/>
                <a:gdLst>
                  <a:gd name="T0" fmla="*/ 45 w 46"/>
                  <a:gd name="T1" fmla="*/ 11 h 94"/>
                  <a:gd name="T2" fmla="*/ 45 w 46"/>
                  <a:gd name="T3" fmla="*/ 10 h 94"/>
                  <a:gd name="T4" fmla="*/ 45 w 46"/>
                  <a:gd name="T5" fmla="*/ 10 h 94"/>
                  <a:gd name="T6" fmla="*/ 28 w 46"/>
                  <a:gd name="T7" fmla="*/ 1 h 94"/>
                  <a:gd name="T8" fmla="*/ 27 w 46"/>
                  <a:gd name="T9" fmla="*/ 1 h 94"/>
                  <a:gd name="T10" fmla="*/ 20 w 46"/>
                  <a:gd name="T11" fmla="*/ 1 h 94"/>
                  <a:gd name="T12" fmla="*/ 1 w 46"/>
                  <a:gd name="T13" fmla="*/ 13 h 94"/>
                  <a:gd name="T14" fmla="*/ 1 w 46"/>
                  <a:gd name="T15" fmla="*/ 41 h 94"/>
                  <a:gd name="T16" fmla="*/ 6 w 46"/>
                  <a:gd name="T17" fmla="*/ 46 h 94"/>
                  <a:gd name="T18" fmla="*/ 10 w 46"/>
                  <a:gd name="T19" fmla="*/ 41 h 94"/>
                  <a:gd name="T20" fmla="*/ 10 w 46"/>
                  <a:gd name="T21" fmla="*/ 19 h 94"/>
                  <a:gd name="T22" fmla="*/ 12 w 46"/>
                  <a:gd name="T23" fmla="*/ 19 h 94"/>
                  <a:gd name="T24" fmla="*/ 12 w 46"/>
                  <a:gd name="T25" fmla="*/ 32 h 94"/>
                  <a:gd name="T26" fmla="*/ 12 w 46"/>
                  <a:gd name="T27" fmla="*/ 44 h 94"/>
                  <a:gd name="T28" fmla="*/ 13 w 46"/>
                  <a:gd name="T29" fmla="*/ 89 h 94"/>
                  <a:gd name="T30" fmla="*/ 19 w 46"/>
                  <a:gd name="T31" fmla="*/ 94 h 94"/>
                  <a:gd name="T32" fmla="*/ 24 w 46"/>
                  <a:gd name="T33" fmla="*/ 88 h 94"/>
                  <a:gd name="T34" fmla="*/ 23 w 46"/>
                  <a:gd name="T35" fmla="*/ 48 h 94"/>
                  <a:gd name="T36" fmla="*/ 25 w 46"/>
                  <a:gd name="T37" fmla="*/ 48 h 94"/>
                  <a:gd name="T38" fmla="*/ 26 w 46"/>
                  <a:gd name="T39" fmla="*/ 88 h 94"/>
                  <a:gd name="T40" fmla="*/ 31 w 46"/>
                  <a:gd name="T41" fmla="*/ 93 h 94"/>
                  <a:gd name="T42" fmla="*/ 36 w 46"/>
                  <a:gd name="T43" fmla="*/ 88 h 94"/>
                  <a:gd name="T44" fmla="*/ 35 w 46"/>
                  <a:gd name="T45" fmla="*/ 43 h 94"/>
                  <a:gd name="T46" fmla="*/ 35 w 46"/>
                  <a:gd name="T47" fmla="*/ 32 h 94"/>
                  <a:gd name="T48" fmla="*/ 35 w 46"/>
                  <a:gd name="T49" fmla="*/ 18 h 94"/>
                  <a:gd name="T50" fmla="*/ 36 w 46"/>
                  <a:gd name="T51" fmla="*/ 18 h 94"/>
                  <a:gd name="T52" fmla="*/ 37 w 46"/>
                  <a:gd name="T53" fmla="*/ 40 h 94"/>
                  <a:gd name="T54" fmla="*/ 41 w 46"/>
                  <a:gd name="T55" fmla="*/ 45 h 94"/>
                  <a:gd name="T56" fmla="*/ 46 w 46"/>
                  <a:gd name="T57" fmla="*/ 40 h 94"/>
                  <a:gd name="T58" fmla="*/ 45 w 46"/>
                  <a:gd name="T59" fmla="*/ 11 h 94"/>
                  <a:gd name="T60" fmla="*/ 45 w 46"/>
                  <a:gd name="T61" fmla="*/ 1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 h="94">
                    <a:moveTo>
                      <a:pt x="45" y="11"/>
                    </a:moveTo>
                    <a:cubicBezTo>
                      <a:pt x="45" y="11"/>
                      <a:pt x="45" y="11"/>
                      <a:pt x="45" y="10"/>
                    </a:cubicBezTo>
                    <a:cubicBezTo>
                      <a:pt x="45" y="10"/>
                      <a:pt x="45" y="10"/>
                      <a:pt x="45" y="10"/>
                    </a:cubicBezTo>
                    <a:cubicBezTo>
                      <a:pt x="44" y="3"/>
                      <a:pt x="33" y="1"/>
                      <a:pt x="28" y="1"/>
                    </a:cubicBezTo>
                    <a:cubicBezTo>
                      <a:pt x="28" y="1"/>
                      <a:pt x="27" y="1"/>
                      <a:pt x="27" y="1"/>
                    </a:cubicBezTo>
                    <a:cubicBezTo>
                      <a:pt x="20" y="1"/>
                      <a:pt x="20" y="1"/>
                      <a:pt x="20" y="1"/>
                    </a:cubicBezTo>
                    <a:cubicBezTo>
                      <a:pt x="20" y="1"/>
                      <a:pt x="0" y="0"/>
                      <a:pt x="1" y="13"/>
                    </a:cubicBezTo>
                    <a:cubicBezTo>
                      <a:pt x="1" y="41"/>
                      <a:pt x="1" y="41"/>
                      <a:pt x="1" y="41"/>
                    </a:cubicBezTo>
                    <a:cubicBezTo>
                      <a:pt x="1" y="44"/>
                      <a:pt x="4" y="46"/>
                      <a:pt x="6" y="46"/>
                    </a:cubicBezTo>
                    <a:cubicBezTo>
                      <a:pt x="9" y="46"/>
                      <a:pt x="11" y="44"/>
                      <a:pt x="10" y="41"/>
                    </a:cubicBezTo>
                    <a:cubicBezTo>
                      <a:pt x="10" y="19"/>
                      <a:pt x="10" y="19"/>
                      <a:pt x="10" y="19"/>
                    </a:cubicBezTo>
                    <a:cubicBezTo>
                      <a:pt x="12" y="19"/>
                      <a:pt x="12" y="19"/>
                      <a:pt x="12" y="19"/>
                    </a:cubicBezTo>
                    <a:cubicBezTo>
                      <a:pt x="12" y="32"/>
                      <a:pt x="12" y="32"/>
                      <a:pt x="12" y="32"/>
                    </a:cubicBezTo>
                    <a:cubicBezTo>
                      <a:pt x="12" y="44"/>
                      <a:pt x="12" y="44"/>
                      <a:pt x="12" y="44"/>
                    </a:cubicBezTo>
                    <a:cubicBezTo>
                      <a:pt x="13" y="89"/>
                      <a:pt x="13" y="89"/>
                      <a:pt x="13" y="89"/>
                    </a:cubicBezTo>
                    <a:cubicBezTo>
                      <a:pt x="13" y="91"/>
                      <a:pt x="16" y="94"/>
                      <a:pt x="19" y="94"/>
                    </a:cubicBezTo>
                    <a:cubicBezTo>
                      <a:pt x="22" y="94"/>
                      <a:pt x="24" y="91"/>
                      <a:pt x="24" y="88"/>
                    </a:cubicBezTo>
                    <a:cubicBezTo>
                      <a:pt x="23" y="48"/>
                      <a:pt x="23" y="48"/>
                      <a:pt x="23" y="48"/>
                    </a:cubicBezTo>
                    <a:cubicBezTo>
                      <a:pt x="25" y="48"/>
                      <a:pt x="25" y="48"/>
                      <a:pt x="25" y="48"/>
                    </a:cubicBezTo>
                    <a:cubicBezTo>
                      <a:pt x="26" y="88"/>
                      <a:pt x="26" y="88"/>
                      <a:pt x="26" y="88"/>
                    </a:cubicBezTo>
                    <a:cubicBezTo>
                      <a:pt x="26" y="91"/>
                      <a:pt x="28" y="94"/>
                      <a:pt x="31" y="93"/>
                    </a:cubicBezTo>
                    <a:cubicBezTo>
                      <a:pt x="34" y="93"/>
                      <a:pt x="36" y="91"/>
                      <a:pt x="36" y="88"/>
                    </a:cubicBezTo>
                    <a:cubicBezTo>
                      <a:pt x="35" y="43"/>
                      <a:pt x="35" y="43"/>
                      <a:pt x="35" y="43"/>
                    </a:cubicBezTo>
                    <a:cubicBezTo>
                      <a:pt x="35" y="32"/>
                      <a:pt x="35" y="32"/>
                      <a:pt x="35" y="32"/>
                    </a:cubicBezTo>
                    <a:cubicBezTo>
                      <a:pt x="35" y="18"/>
                      <a:pt x="35" y="18"/>
                      <a:pt x="35" y="18"/>
                    </a:cubicBezTo>
                    <a:cubicBezTo>
                      <a:pt x="36" y="18"/>
                      <a:pt x="36" y="18"/>
                      <a:pt x="36" y="18"/>
                    </a:cubicBezTo>
                    <a:cubicBezTo>
                      <a:pt x="37" y="40"/>
                      <a:pt x="37" y="40"/>
                      <a:pt x="37" y="40"/>
                    </a:cubicBezTo>
                    <a:cubicBezTo>
                      <a:pt x="37" y="43"/>
                      <a:pt x="39" y="45"/>
                      <a:pt x="41" y="45"/>
                    </a:cubicBezTo>
                    <a:cubicBezTo>
                      <a:pt x="44" y="45"/>
                      <a:pt x="46" y="42"/>
                      <a:pt x="46" y="40"/>
                    </a:cubicBezTo>
                    <a:cubicBezTo>
                      <a:pt x="45" y="11"/>
                      <a:pt x="45" y="11"/>
                      <a:pt x="45" y="11"/>
                    </a:cubicBezTo>
                    <a:cubicBezTo>
                      <a:pt x="45" y="11"/>
                      <a:pt x="45" y="11"/>
                      <a:pt x="45" y="11"/>
                    </a:cubicBezTo>
                    <a:close/>
                  </a:path>
                </a:pathLst>
              </a:custGeom>
              <a:solidFill>
                <a:srgbClr val="39363A"/>
              </a:solidFill>
              <a:ln>
                <a:noFill/>
              </a:ln>
            </p:spPr>
            <p:txBody>
              <a:bodyPr anchor="ctr"/>
              <a:lstStyle/>
              <a:p>
                <a:pPr algn="ctr"/>
              </a:p>
            </p:txBody>
          </p:sp>
          <p:sp>
            <p:nvSpPr>
              <p:cNvPr id="160" name="任意多边形: 形状 159"/>
              <p:cNvSpPr/>
              <p:nvPr/>
            </p:nvSpPr>
            <p:spPr bwMode="auto">
              <a:xfrm>
                <a:off x="4421" y="750"/>
                <a:ext cx="39" cy="39"/>
              </a:xfrm>
              <a:custGeom>
                <a:avLst/>
                <a:gdLst>
                  <a:gd name="T0" fmla="*/ 10 w 20"/>
                  <a:gd name="T1" fmla="*/ 20 h 20"/>
                  <a:gd name="T2" fmla="*/ 20 w 20"/>
                  <a:gd name="T3" fmla="*/ 10 h 20"/>
                  <a:gd name="T4" fmla="*/ 9 w 20"/>
                  <a:gd name="T5" fmla="*/ 0 h 20"/>
                  <a:gd name="T6" fmla="*/ 0 w 20"/>
                  <a:gd name="T7" fmla="*/ 11 h 20"/>
                  <a:gd name="T8" fmla="*/ 10 w 20"/>
                  <a:gd name="T9" fmla="*/ 20 h 20"/>
                </a:gdLst>
                <a:ahLst/>
                <a:cxnLst>
                  <a:cxn ang="0">
                    <a:pos x="T0" y="T1"/>
                  </a:cxn>
                  <a:cxn ang="0">
                    <a:pos x="T2" y="T3"/>
                  </a:cxn>
                  <a:cxn ang="0">
                    <a:pos x="T4" y="T5"/>
                  </a:cxn>
                  <a:cxn ang="0">
                    <a:pos x="T6" y="T7"/>
                  </a:cxn>
                  <a:cxn ang="0">
                    <a:pos x="T8" y="T9"/>
                  </a:cxn>
                </a:cxnLst>
                <a:rect l="0" t="0" r="r" b="b"/>
                <a:pathLst>
                  <a:path w="20" h="20">
                    <a:moveTo>
                      <a:pt x="10" y="20"/>
                    </a:moveTo>
                    <a:cubicBezTo>
                      <a:pt x="15" y="20"/>
                      <a:pt x="20" y="16"/>
                      <a:pt x="20" y="10"/>
                    </a:cubicBezTo>
                    <a:cubicBezTo>
                      <a:pt x="19" y="5"/>
                      <a:pt x="15" y="0"/>
                      <a:pt x="9" y="0"/>
                    </a:cubicBezTo>
                    <a:cubicBezTo>
                      <a:pt x="4" y="1"/>
                      <a:pt x="0" y="5"/>
                      <a:pt x="0" y="11"/>
                    </a:cubicBezTo>
                    <a:cubicBezTo>
                      <a:pt x="0" y="16"/>
                      <a:pt x="4" y="20"/>
                      <a:pt x="10" y="20"/>
                    </a:cubicBezTo>
                    <a:close/>
                  </a:path>
                </a:pathLst>
              </a:custGeom>
              <a:solidFill>
                <a:srgbClr val="39363A"/>
              </a:solidFill>
              <a:ln>
                <a:noFill/>
              </a:ln>
            </p:spPr>
            <p:txBody>
              <a:bodyPr anchor="ctr"/>
              <a:lstStyle/>
              <a:p>
                <a:pPr algn="ctr"/>
              </a:p>
            </p:txBody>
          </p:sp>
          <p:sp>
            <p:nvSpPr>
              <p:cNvPr id="161" name="任意多边形: 形状 160"/>
              <p:cNvSpPr/>
              <p:nvPr/>
            </p:nvSpPr>
            <p:spPr bwMode="auto">
              <a:xfrm>
                <a:off x="4155" y="2148"/>
                <a:ext cx="86" cy="180"/>
              </a:xfrm>
              <a:custGeom>
                <a:avLst/>
                <a:gdLst>
                  <a:gd name="T0" fmla="*/ 43 w 44"/>
                  <a:gd name="T1" fmla="*/ 10 h 92"/>
                  <a:gd name="T2" fmla="*/ 43 w 44"/>
                  <a:gd name="T3" fmla="*/ 10 h 92"/>
                  <a:gd name="T4" fmla="*/ 43 w 44"/>
                  <a:gd name="T5" fmla="*/ 10 h 92"/>
                  <a:gd name="T6" fmla="*/ 26 w 44"/>
                  <a:gd name="T7" fmla="*/ 1 h 92"/>
                  <a:gd name="T8" fmla="*/ 26 w 44"/>
                  <a:gd name="T9" fmla="*/ 1 h 92"/>
                  <a:gd name="T10" fmla="*/ 19 w 44"/>
                  <a:gd name="T11" fmla="*/ 1 h 92"/>
                  <a:gd name="T12" fmla="*/ 0 w 44"/>
                  <a:gd name="T13" fmla="*/ 12 h 92"/>
                  <a:gd name="T14" fmla="*/ 1 w 44"/>
                  <a:gd name="T15" fmla="*/ 40 h 92"/>
                  <a:gd name="T16" fmla="*/ 5 w 44"/>
                  <a:gd name="T17" fmla="*/ 45 h 92"/>
                  <a:gd name="T18" fmla="*/ 9 w 44"/>
                  <a:gd name="T19" fmla="*/ 40 h 92"/>
                  <a:gd name="T20" fmla="*/ 9 w 44"/>
                  <a:gd name="T21" fmla="*/ 18 h 92"/>
                  <a:gd name="T22" fmla="*/ 11 w 44"/>
                  <a:gd name="T23" fmla="*/ 18 h 92"/>
                  <a:gd name="T24" fmla="*/ 11 w 44"/>
                  <a:gd name="T25" fmla="*/ 31 h 92"/>
                  <a:gd name="T26" fmla="*/ 11 w 44"/>
                  <a:gd name="T27" fmla="*/ 43 h 92"/>
                  <a:gd name="T28" fmla="*/ 12 w 44"/>
                  <a:gd name="T29" fmla="*/ 87 h 92"/>
                  <a:gd name="T30" fmla="*/ 17 w 44"/>
                  <a:gd name="T31" fmla="*/ 92 h 92"/>
                  <a:gd name="T32" fmla="*/ 23 w 44"/>
                  <a:gd name="T33" fmla="*/ 86 h 92"/>
                  <a:gd name="T34" fmla="*/ 22 w 44"/>
                  <a:gd name="T35" fmla="*/ 47 h 92"/>
                  <a:gd name="T36" fmla="*/ 23 w 44"/>
                  <a:gd name="T37" fmla="*/ 47 h 92"/>
                  <a:gd name="T38" fmla="*/ 24 w 44"/>
                  <a:gd name="T39" fmla="*/ 86 h 92"/>
                  <a:gd name="T40" fmla="*/ 30 w 44"/>
                  <a:gd name="T41" fmla="*/ 92 h 92"/>
                  <a:gd name="T42" fmla="*/ 35 w 44"/>
                  <a:gd name="T43" fmla="*/ 86 h 92"/>
                  <a:gd name="T44" fmla="*/ 34 w 44"/>
                  <a:gd name="T45" fmla="*/ 42 h 92"/>
                  <a:gd name="T46" fmla="*/ 33 w 44"/>
                  <a:gd name="T47" fmla="*/ 31 h 92"/>
                  <a:gd name="T48" fmla="*/ 33 w 44"/>
                  <a:gd name="T49" fmla="*/ 18 h 92"/>
                  <a:gd name="T50" fmla="*/ 35 w 44"/>
                  <a:gd name="T51" fmla="*/ 18 h 92"/>
                  <a:gd name="T52" fmla="*/ 35 w 44"/>
                  <a:gd name="T53" fmla="*/ 39 h 92"/>
                  <a:gd name="T54" fmla="*/ 40 w 44"/>
                  <a:gd name="T55" fmla="*/ 44 h 92"/>
                  <a:gd name="T56" fmla="*/ 44 w 44"/>
                  <a:gd name="T57" fmla="*/ 39 h 92"/>
                  <a:gd name="T58" fmla="*/ 43 w 44"/>
                  <a:gd name="T59" fmla="*/ 11 h 92"/>
                  <a:gd name="T60" fmla="*/ 43 w 44"/>
                  <a:gd name="T61" fmla="*/ 1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 h="92">
                    <a:moveTo>
                      <a:pt x="43" y="10"/>
                    </a:moveTo>
                    <a:cubicBezTo>
                      <a:pt x="43" y="10"/>
                      <a:pt x="43" y="10"/>
                      <a:pt x="43" y="10"/>
                    </a:cubicBezTo>
                    <a:cubicBezTo>
                      <a:pt x="43" y="10"/>
                      <a:pt x="43" y="10"/>
                      <a:pt x="43" y="10"/>
                    </a:cubicBezTo>
                    <a:cubicBezTo>
                      <a:pt x="42" y="2"/>
                      <a:pt x="31" y="1"/>
                      <a:pt x="26" y="1"/>
                    </a:cubicBezTo>
                    <a:cubicBezTo>
                      <a:pt x="26" y="1"/>
                      <a:pt x="26" y="1"/>
                      <a:pt x="26" y="1"/>
                    </a:cubicBezTo>
                    <a:cubicBezTo>
                      <a:pt x="19" y="1"/>
                      <a:pt x="19" y="1"/>
                      <a:pt x="19" y="1"/>
                    </a:cubicBezTo>
                    <a:cubicBezTo>
                      <a:pt x="19" y="1"/>
                      <a:pt x="0" y="0"/>
                      <a:pt x="0" y="12"/>
                    </a:cubicBezTo>
                    <a:cubicBezTo>
                      <a:pt x="1" y="40"/>
                      <a:pt x="1" y="40"/>
                      <a:pt x="1" y="40"/>
                    </a:cubicBezTo>
                    <a:cubicBezTo>
                      <a:pt x="1" y="43"/>
                      <a:pt x="3" y="45"/>
                      <a:pt x="5" y="45"/>
                    </a:cubicBezTo>
                    <a:cubicBezTo>
                      <a:pt x="8" y="45"/>
                      <a:pt x="10" y="43"/>
                      <a:pt x="9" y="40"/>
                    </a:cubicBezTo>
                    <a:cubicBezTo>
                      <a:pt x="9" y="18"/>
                      <a:pt x="9" y="18"/>
                      <a:pt x="9" y="18"/>
                    </a:cubicBezTo>
                    <a:cubicBezTo>
                      <a:pt x="11" y="18"/>
                      <a:pt x="11" y="18"/>
                      <a:pt x="11" y="18"/>
                    </a:cubicBezTo>
                    <a:cubicBezTo>
                      <a:pt x="11" y="31"/>
                      <a:pt x="11" y="31"/>
                      <a:pt x="11" y="31"/>
                    </a:cubicBezTo>
                    <a:cubicBezTo>
                      <a:pt x="11" y="43"/>
                      <a:pt x="11" y="43"/>
                      <a:pt x="11" y="43"/>
                    </a:cubicBezTo>
                    <a:cubicBezTo>
                      <a:pt x="12" y="87"/>
                      <a:pt x="12" y="87"/>
                      <a:pt x="12" y="87"/>
                    </a:cubicBezTo>
                    <a:cubicBezTo>
                      <a:pt x="12" y="90"/>
                      <a:pt x="15" y="92"/>
                      <a:pt x="17" y="92"/>
                    </a:cubicBezTo>
                    <a:cubicBezTo>
                      <a:pt x="20" y="92"/>
                      <a:pt x="23" y="89"/>
                      <a:pt x="23" y="86"/>
                    </a:cubicBezTo>
                    <a:cubicBezTo>
                      <a:pt x="22" y="47"/>
                      <a:pt x="22" y="47"/>
                      <a:pt x="22" y="47"/>
                    </a:cubicBezTo>
                    <a:cubicBezTo>
                      <a:pt x="23" y="47"/>
                      <a:pt x="23" y="47"/>
                      <a:pt x="23" y="47"/>
                    </a:cubicBezTo>
                    <a:cubicBezTo>
                      <a:pt x="24" y="86"/>
                      <a:pt x="24" y="86"/>
                      <a:pt x="24" y="86"/>
                    </a:cubicBezTo>
                    <a:cubicBezTo>
                      <a:pt x="24" y="89"/>
                      <a:pt x="27" y="92"/>
                      <a:pt x="30" y="92"/>
                    </a:cubicBezTo>
                    <a:cubicBezTo>
                      <a:pt x="32" y="91"/>
                      <a:pt x="35" y="89"/>
                      <a:pt x="35" y="86"/>
                    </a:cubicBezTo>
                    <a:cubicBezTo>
                      <a:pt x="34" y="42"/>
                      <a:pt x="34" y="42"/>
                      <a:pt x="34" y="42"/>
                    </a:cubicBezTo>
                    <a:cubicBezTo>
                      <a:pt x="33" y="31"/>
                      <a:pt x="33" y="31"/>
                      <a:pt x="33" y="31"/>
                    </a:cubicBezTo>
                    <a:cubicBezTo>
                      <a:pt x="33" y="18"/>
                      <a:pt x="33" y="18"/>
                      <a:pt x="33" y="18"/>
                    </a:cubicBezTo>
                    <a:cubicBezTo>
                      <a:pt x="35" y="18"/>
                      <a:pt x="35" y="18"/>
                      <a:pt x="35" y="18"/>
                    </a:cubicBezTo>
                    <a:cubicBezTo>
                      <a:pt x="35" y="39"/>
                      <a:pt x="35" y="39"/>
                      <a:pt x="35" y="39"/>
                    </a:cubicBezTo>
                    <a:cubicBezTo>
                      <a:pt x="35" y="42"/>
                      <a:pt x="37" y="44"/>
                      <a:pt x="40" y="44"/>
                    </a:cubicBezTo>
                    <a:cubicBezTo>
                      <a:pt x="42" y="43"/>
                      <a:pt x="44" y="41"/>
                      <a:pt x="44" y="39"/>
                    </a:cubicBezTo>
                    <a:cubicBezTo>
                      <a:pt x="43" y="11"/>
                      <a:pt x="43" y="11"/>
                      <a:pt x="43" y="11"/>
                    </a:cubicBezTo>
                    <a:cubicBezTo>
                      <a:pt x="43" y="11"/>
                      <a:pt x="43" y="11"/>
                      <a:pt x="43" y="10"/>
                    </a:cubicBezTo>
                    <a:close/>
                  </a:path>
                </a:pathLst>
              </a:custGeom>
              <a:solidFill>
                <a:srgbClr val="39363A"/>
              </a:solidFill>
              <a:ln>
                <a:noFill/>
              </a:ln>
            </p:spPr>
            <p:txBody>
              <a:bodyPr anchor="ctr"/>
              <a:lstStyle/>
              <a:p>
                <a:pPr algn="ctr"/>
              </a:p>
            </p:txBody>
          </p:sp>
          <p:sp>
            <p:nvSpPr>
              <p:cNvPr id="162" name="任意多边形: 形状 161"/>
              <p:cNvSpPr/>
              <p:nvPr/>
            </p:nvSpPr>
            <p:spPr bwMode="auto">
              <a:xfrm>
                <a:off x="4176" y="2109"/>
                <a:ext cx="39" cy="37"/>
              </a:xfrm>
              <a:custGeom>
                <a:avLst/>
                <a:gdLst>
                  <a:gd name="T0" fmla="*/ 11 w 20"/>
                  <a:gd name="T1" fmla="*/ 19 h 19"/>
                  <a:gd name="T2" fmla="*/ 20 w 20"/>
                  <a:gd name="T3" fmla="*/ 9 h 19"/>
                  <a:gd name="T4" fmla="*/ 10 w 20"/>
                  <a:gd name="T5" fmla="*/ 0 h 19"/>
                  <a:gd name="T6" fmla="*/ 1 w 20"/>
                  <a:gd name="T7" fmla="*/ 10 h 19"/>
                  <a:gd name="T8" fmla="*/ 11 w 20"/>
                  <a:gd name="T9" fmla="*/ 19 h 19"/>
                </a:gdLst>
                <a:ahLst/>
                <a:cxnLst>
                  <a:cxn ang="0">
                    <a:pos x="T0" y="T1"/>
                  </a:cxn>
                  <a:cxn ang="0">
                    <a:pos x="T2" y="T3"/>
                  </a:cxn>
                  <a:cxn ang="0">
                    <a:pos x="T4" y="T5"/>
                  </a:cxn>
                  <a:cxn ang="0">
                    <a:pos x="T6" y="T7"/>
                  </a:cxn>
                  <a:cxn ang="0">
                    <a:pos x="T8" y="T9"/>
                  </a:cxn>
                </a:cxnLst>
                <a:rect l="0" t="0" r="r" b="b"/>
                <a:pathLst>
                  <a:path w="20" h="19">
                    <a:moveTo>
                      <a:pt x="11" y="19"/>
                    </a:moveTo>
                    <a:cubicBezTo>
                      <a:pt x="16" y="19"/>
                      <a:pt x="20" y="15"/>
                      <a:pt x="20" y="9"/>
                    </a:cubicBezTo>
                    <a:cubicBezTo>
                      <a:pt x="20" y="4"/>
                      <a:pt x="16" y="0"/>
                      <a:pt x="10" y="0"/>
                    </a:cubicBezTo>
                    <a:cubicBezTo>
                      <a:pt x="5" y="0"/>
                      <a:pt x="0" y="4"/>
                      <a:pt x="1" y="10"/>
                    </a:cubicBezTo>
                    <a:cubicBezTo>
                      <a:pt x="1" y="15"/>
                      <a:pt x="5" y="19"/>
                      <a:pt x="11" y="19"/>
                    </a:cubicBezTo>
                    <a:close/>
                  </a:path>
                </a:pathLst>
              </a:custGeom>
              <a:solidFill>
                <a:srgbClr val="39363A"/>
              </a:solidFill>
              <a:ln>
                <a:noFill/>
              </a:ln>
            </p:spPr>
            <p:txBody>
              <a:bodyPr anchor="ctr"/>
              <a:lstStyle/>
              <a:p>
                <a:pPr algn="ctr"/>
              </a:p>
            </p:txBody>
          </p:sp>
          <p:sp>
            <p:nvSpPr>
              <p:cNvPr id="163" name="任意多边形: 形状 162"/>
              <p:cNvSpPr/>
              <p:nvPr/>
            </p:nvSpPr>
            <p:spPr bwMode="auto">
              <a:xfrm>
                <a:off x="3945" y="2520"/>
                <a:ext cx="102" cy="207"/>
              </a:xfrm>
              <a:custGeom>
                <a:avLst/>
                <a:gdLst>
                  <a:gd name="T0" fmla="*/ 51 w 52"/>
                  <a:gd name="T1" fmla="*/ 16 h 106"/>
                  <a:gd name="T2" fmla="*/ 51 w 52"/>
                  <a:gd name="T3" fmla="*/ 16 h 106"/>
                  <a:gd name="T4" fmla="*/ 51 w 52"/>
                  <a:gd name="T5" fmla="*/ 16 h 106"/>
                  <a:gd name="T6" fmla="*/ 33 w 52"/>
                  <a:gd name="T7" fmla="*/ 4 h 106"/>
                  <a:gd name="T8" fmla="*/ 32 w 52"/>
                  <a:gd name="T9" fmla="*/ 3 h 106"/>
                  <a:gd name="T10" fmla="*/ 25 w 52"/>
                  <a:gd name="T11" fmla="*/ 3 h 106"/>
                  <a:gd name="T12" fmla="*/ 2 w 52"/>
                  <a:gd name="T13" fmla="*/ 14 h 106"/>
                  <a:gd name="T14" fmla="*/ 1 w 52"/>
                  <a:gd name="T15" fmla="*/ 46 h 106"/>
                  <a:gd name="T16" fmla="*/ 5 w 52"/>
                  <a:gd name="T17" fmla="*/ 51 h 106"/>
                  <a:gd name="T18" fmla="*/ 11 w 52"/>
                  <a:gd name="T19" fmla="*/ 46 h 106"/>
                  <a:gd name="T20" fmla="*/ 12 w 52"/>
                  <a:gd name="T21" fmla="*/ 22 h 106"/>
                  <a:gd name="T22" fmla="*/ 14 w 52"/>
                  <a:gd name="T23" fmla="*/ 22 h 106"/>
                  <a:gd name="T24" fmla="*/ 13 w 52"/>
                  <a:gd name="T25" fmla="*/ 37 h 106"/>
                  <a:gd name="T26" fmla="*/ 12 w 52"/>
                  <a:gd name="T27" fmla="*/ 50 h 106"/>
                  <a:gd name="T28" fmla="*/ 10 w 52"/>
                  <a:gd name="T29" fmla="*/ 99 h 106"/>
                  <a:gd name="T30" fmla="*/ 15 w 52"/>
                  <a:gd name="T31" fmla="*/ 105 h 106"/>
                  <a:gd name="T32" fmla="*/ 21 w 52"/>
                  <a:gd name="T33" fmla="*/ 100 h 106"/>
                  <a:gd name="T34" fmla="*/ 24 w 52"/>
                  <a:gd name="T35" fmla="*/ 55 h 106"/>
                  <a:gd name="T36" fmla="*/ 26 w 52"/>
                  <a:gd name="T37" fmla="*/ 55 h 106"/>
                  <a:gd name="T38" fmla="*/ 23 w 52"/>
                  <a:gd name="T39" fmla="*/ 100 h 106"/>
                  <a:gd name="T40" fmla="*/ 29 w 52"/>
                  <a:gd name="T41" fmla="*/ 106 h 106"/>
                  <a:gd name="T42" fmla="*/ 35 w 52"/>
                  <a:gd name="T43" fmla="*/ 100 h 106"/>
                  <a:gd name="T44" fmla="*/ 38 w 52"/>
                  <a:gd name="T45" fmla="*/ 51 h 106"/>
                  <a:gd name="T46" fmla="*/ 39 w 52"/>
                  <a:gd name="T47" fmla="*/ 38 h 106"/>
                  <a:gd name="T48" fmla="*/ 39 w 52"/>
                  <a:gd name="T49" fmla="*/ 23 h 106"/>
                  <a:gd name="T50" fmla="*/ 41 w 52"/>
                  <a:gd name="T51" fmla="*/ 23 h 106"/>
                  <a:gd name="T52" fmla="*/ 40 w 52"/>
                  <a:gd name="T53" fmla="*/ 48 h 106"/>
                  <a:gd name="T54" fmla="*/ 44 w 52"/>
                  <a:gd name="T55" fmla="*/ 53 h 106"/>
                  <a:gd name="T56" fmla="*/ 50 w 52"/>
                  <a:gd name="T57" fmla="*/ 48 h 106"/>
                  <a:gd name="T58" fmla="*/ 52 w 52"/>
                  <a:gd name="T59" fmla="*/ 17 h 106"/>
                  <a:gd name="T60" fmla="*/ 51 w 52"/>
                  <a:gd name="T61" fmla="*/ 1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106">
                    <a:moveTo>
                      <a:pt x="51" y="16"/>
                    </a:moveTo>
                    <a:cubicBezTo>
                      <a:pt x="51" y="16"/>
                      <a:pt x="51" y="16"/>
                      <a:pt x="51" y="16"/>
                    </a:cubicBezTo>
                    <a:cubicBezTo>
                      <a:pt x="51" y="16"/>
                      <a:pt x="51" y="16"/>
                      <a:pt x="51" y="16"/>
                    </a:cubicBezTo>
                    <a:cubicBezTo>
                      <a:pt x="51" y="7"/>
                      <a:pt x="39" y="4"/>
                      <a:pt x="33" y="4"/>
                    </a:cubicBezTo>
                    <a:cubicBezTo>
                      <a:pt x="33" y="4"/>
                      <a:pt x="33" y="3"/>
                      <a:pt x="32" y="3"/>
                    </a:cubicBezTo>
                    <a:cubicBezTo>
                      <a:pt x="25" y="3"/>
                      <a:pt x="25" y="3"/>
                      <a:pt x="25" y="3"/>
                    </a:cubicBezTo>
                    <a:cubicBezTo>
                      <a:pt x="25" y="3"/>
                      <a:pt x="3" y="0"/>
                      <a:pt x="2" y="14"/>
                    </a:cubicBezTo>
                    <a:cubicBezTo>
                      <a:pt x="1" y="46"/>
                      <a:pt x="1" y="46"/>
                      <a:pt x="1" y="46"/>
                    </a:cubicBezTo>
                    <a:cubicBezTo>
                      <a:pt x="0" y="49"/>
                      <a:pt x="3" y="51"/>
                      <a:pt x="5" y="51"/>
                    </a:cubicBezTo>
                    <a:cubicBezTo>
                      <a:pt x="8" y="51"/>
                      <a:pt x="11" y="49"/>
                      <a:pt x="11" y="46"/>
                    </a:cubicBezTo>
                    <a:cubicBezTo>
                      <a:pt x="12" y="22"/>
                      <a:pt x="12" y="22"/>
                      <a:pt x="12" y="22"/>
                    </a:cubicBezTo>
                    <a:cubicBezTo>
                      <a:pt x="14" y="22"/>
                      <a:pt x="14" y="22"/>
                      <a:pt x="14" y="22"/>
                    </a:cubicBezTo>
                    <a:cubicBezTo>
                      <a:pt x="13" y="37"/>
                      <a:pt x="13" y="37"/>
                      <a:pt x="13" y="37"/>
                    </a:cubicBezTo>
                    <a:cubicBezTo>
                      <a:pt x="12" y="50"/>
                      <a:pt x="12" y="50"/>
                      <a:pt x="12" y="50"/>
                    </a:cubicBezTo>
                    <a:cubicBezTo>
                      <a:pt x="10" y="99"/>
                      <a:pt x="10" y="99"/>
                      <a:pt x="10" y="99"/>
                    </a:cubicBezTo>
                    <a:cubicBezTo>
                      <a:pt x="9" y="102"/>
                      <a:pt x="12" y="105"/>
                      <a:pt x="15" y="105"/>
                    </a:cubicBezTo>
                    <a:cubicBezTo>
                      <a:pt x="18" y="105"/>
                      <a:pt x="21" y="103"/>
                      <a:pt x="21" y="100"/>
                    </a:cubicBezTo>
                    <a:cubicBezTo>
                      <a:pt x="24" y="55"/>
                      <a:pt x="24" y="55"/>
                      <a:pt x="24" y="55"/>
                    </a:cubicBezTo>
                    <a:cubicBezTo>
                      <a:pt x="26" y="55"/>
                      <a:pt x="26" y="55"/>
                      <a:pt x="26" y="55"/>
                    </a:cubicBezTo>
                    <a:cubicBezTo>
                      <a:pt x="23" y="100"/>
                      <a:pt x="23" y="100"/>
                      <a:pt x="23" y="100"/>
                    </a:cubicBezTo>
                    <a:cubicBezTo>
                      <a:pt x="23" y="103"/>
                      <a:pt x="26" y="106"/>
                      <a:pt x="29" y="106"/>
                    </a:cubicBezTo>
                    <a:cubicBezTo>
                      <a:pt x="32" y="106"/>
                      <a:pt x="35" y="104"/>
                      <a:pt x="35" y="100"/>
                    </a:cubicBezTo>
                    <a:cubicBezTo>
                      <a:pt x="38" y="51"/>
                      <a:pt x="38" y="51"/>
                      <a:pt x="38" y="51"/>
                    </a:cubicBezTo>
                    <a:cubicBezTo>
                      <a:pt x="39" y="38"/>
                      <a:pt x="39" y="38"/>
                      <a:pt x="39" y="38"/>
                    </a:cubicBezTo>
                    <a:cubicBezTo>
                      <a:pt x="39" y="23"/>
                      <a:pt x="39" y="23"/>
                      <a:pt x="39" y="23"/>
                    </a:cubicBezTo>
                    <a:cubicBezTo>
                      <a:pt x="41" y="23"/>
                      <a:pt x="41" y="23"/>
                      <a:pt x="41" y="23"/>
                    </a:cubicBezTo>
                    <a:cubicBezTo>
                      <a:pt x="40" y="48"/>
                      <a:pt x="40" y="48"/>
                      <a:pt x="40" y="48"/>
                    </a:cubicBezTo>
                    <a:cubicBezTo>
                      <a:pt x="39" y="50"/>
                      <a:pt x="42" y="53"/>
                      <a:pt x="44" y="53"/>
                    </a:cubicBezTo>
                    <a:cubicBezTo>
                      <a:pt x="47" y="53"/>
                      <a:pt x="50" y="51"/>
                      <a:pt x="50" y="48"/>
                    </a:cubicBezTo>
                    <a:cubicBezTo>
                      <a:pt x="52" y="17"/>
                      <a:pt x="52" y="17"/>
                      <a:pt x="52" y="17"/>
                    </a:cubicBezTo>
                    <a:cubicBezTo>
                      <a:pt x="52" y="16"/>
                      <a:pt x="52" y="16"/>
                      <a:pt x="51" y="16"/>
                    </a:cubicBezTo>
                    <a:close/>
                  </a:path>
                </a:pathLst>
              </a:custGeom>
              <a:solidFill>
                <a:srgbClr val="39363A"/>
              </a:solidFill>
              <a:ln>
                <a:noFill/>
              </a:ln>
            </p:spPr>
            <p:txBody>
              <a:bodyPr anchor="ctr"/>
              <a:lstStyle/>
              <a:p>
                <a:pPr algn="ctr"/>
              </a:p>
            </p:txBody>
          </p:sp>
          <p:sp>
            <p:nvSpPr>
              <p:cNvPr id="164" name="任意多边形: 形状 163"/>
              <p:cNvSpPr/>
              <p:nvPr/>
            </p:nvSpPr>
            <p:spPr bwMode="auto">
              <a:xfrm>
                <a:off x="3979" y="2479"/>
                <a:ext cx="45" cy="45"/>
              </a:xfrm>
              <a:custGeom>
                <a:avLst/>
                <a:gdLst>
                  <a:gd name="T0" fmla="*/ 11 w 23"/>
                  <a:gd name="T1" fmla="*/ 23 h 23"/>
                  <a:gd name="T2" fmla="*/ 23 w 23"/>
                  <a:gd name="T3" fmla="*/ 12 h 23"/>
                  <a:gd name="T4" fmla="*/ 12 w 23"/>
                  <a:gd name="T5" fmla="*/ 1 h 23"/>
                  <a:gd name="T6" fmla="*/ 1 w 23"/>
                  <a:gd name="T7" fmla="*/ 11 h 23"/>
                  <a:gd name="T8" fmla="*/ 11 w 23"/>
                  <a:gd name="T9" fmla="*/ 23 h 23"/>
                </a:gdLst>
                <a:ahLst/>
                <a:cxnLst>
                  <a:cxn ang="0">
                    <a:pos x="T0" y="T1"/>
                  </a:cxn>
                  <a:cxn ang="0">
                    <a:pos x="T2" y="T3"/>
                  </a:cxn>
                  <a:cxn ang="0">
                    <a:pos x="T4" y="T5"/>
                  </a:cxn>
                  <a:cxn ang="0">
                    <a:pos x="T6" y="T7"/>
                  </a:cxn>
                  <a:cxn ang="0">
                    <a:pos x="T8" y="T9"/>
                  </a:cxn>
                </a:cxnLst>
                <a:rect l="0" t="0" r="r" b="b"/>
                <a:pathLst>
                  <a:path w="23" h="23">
                    <a:moveTo>
                      <a:pt x="11" y="23"/>
                    </a:moveTo>
                    <a:cubicBezTo>
                      <a:pt x="17" y="23"/>
                      <a:pt x="22" y="18"/>
                      <a:pt x="23" y="12"/>
                    </a:cubicBezTo>
                    <a:cubicBezTo>
                      <a:pt x="23" y="6"/>
                      <a:pt x="18" y="1"/>
                      <a:pt x="12" y="1"/>
                    </a:cubicBezTo>
                    <a:cubicBezTo>
                      <a:pt x="6" y="0"/>
                      <a:pt x="1" y="5"/>
                      <a:pt x="1" y="11"/>
                    </a:cubicBezTo>
                    <a:cubicBezTo>
                      <a:pt x="0" y="17"/>
                      <a:pt x="5" y="22"/>
                      <a:pt x="11" y="23"/>
                    </a:cubicBezTo>
                    <a:close/>
                  </a:path>
                </a:pathLst>
              </a:custGeom>
              <a:solidFill>
                <a:srgbClr val="39363A"/>
              </a:solidFill>
              <a:ln>
                <a:noFill/>
              </a:ln>
            </p:spPr>
            <p:txBody>
              <a:bodyPr anchor="ctr"/>
              <a:lstStyle/>
              <a:p>
                <a:pPr algn="ctr"/>
              </a:p>
            </p:txBody>
          </p:sp>
          <p:sp>
            <p:nvSpPr>
              <p:cNvPr id="165" name="任意多边形: 形状 164"/>
              <p:cNvSpPr/>
              <p:nvPr/>
            </p:nvSpPr>
            <p:spPr bwMode="auto">
              <a:xfrm>
                <a:off x="4499" y="623"/>
                <a:ext cx="57" cy="57"/>
              </a:xfrm>
              <a:custGeom>
                <a:avLst/>
                <a:gdLst>
                  <a:gd name="T0" fmla="*/ 22 w 29"/>
                  <a:gd name="T1" fmla="*/ 29 h 29"/>
                  <a:gd name="T2" fmla="*/ 22 w 29"/>
                  <a:gd name="T3" fmla="*/ 21 h 29"/>
                  <a:gd name="T4" fmla="*/ 22 w 29"/>
                  <a:gd name="T5" fmla="*/ 12 h 29"/>
                  <a:gd name="T6" fmla="*/ 23 w 29"/>
                  <a:gd name="T7" fmla="*/ 12 h 29"/>
                  <a:gd name="T8" fmla="*/ 23 w 29"/>
                  <a:gd name="T9" fmla="*/ 25 h 29"/>
                  <a:gd name="T10" fmla="*/ 26 w 29"/>
                  <a:gd name="T11" fmla="*/ 28 h 29"/>
                  <a:gd name="T12" fmla="*/ 29 w 29"/>
                  <a:gd name="T13" fmla="*/ 25 h 29"/>
                  <a:gd name="T14" fmla="*/ 29 w 29"/>
                  <a:gd name="T15" fmla="*/ 7 h 29"/>
                  <a:gd name="T16" fmla="*/ 29 w 29"/>
                  <a:gd name="T17" fmla="*/ 7 h 29"/>
                  <a:gd name="T18" fmla="*/ 29 w 29"/>
                  <a:gd name="T19" fmla="*/ 7 h 29"/>
                  <a:gd name="T20" fmla="*/ 29 w 29"/>
                  <a:gd name="T21" fmla="*/ 7 h 29"/>
                  <a:gd name="T22" fmla="*/ 18 w 29"/>
                  <a:gd name="T23" fmla="*/ 1 h 29"/>
                  <a:gd name="T24" fmla="*/ 17 w 29"/>
                  <a:gd name="T25" fmla="*/ 1 h 29"/>
                  <a:gd name="T26" fmla="*/ 12 w 29"/>
                  <a:gd name="T27" fmla="*/ 1 h 29"/>
                  <a:gd name="T28" fmla="*/ 0 w 29"/>
                  <a:gd name="T29" fmla="*/ 8 h 29"/>
                  <a:gd name="T30" fmla="*/ 0 w 29"/>
                  <a:gd name="T31" fmla="*/ 26 h 29"/>
                  <a:gd name="T32" fmla="*/ 3 w 29"/>
                  <a:gd name="T33" fmla="*/ 29 h 29"/>
                  <a:gd name="T34" fmla="*/ 6 w 29"/>
                  <a:gd name="T35" fmla="*/ 26 h 29"/>
                  <a:gd name="T36" fmla="*/ 6 w 29"/>
                  <a:gd name="T37" fmla="*/ 12 h 29"/>
                  <a:gd name="T38" fmla="*/ 7 w 29"/>
                  <a:gd name="T39" fmla="*/ 12 h 29"/>
                  <a:gd name="T40" fmla="*/ 7 w 29"/>
                  <a:gd name="T41" fmla="*/ 21 h 29"/>
                  <a:gd name="T42" fmla="*/ 7 w 29"/>
                  <a:gd name="T43" fmla="*/ 29 h 29"/>
                  <a:gd name="T44" fmla="*/ 22 w 29"/>
                  <a:gd name="T4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22" y="29"/>
                    </a:moveTo>
                    <a:cubicBezTo>
                      <a:pt x="22" y="21"/>
                      <a:pt x="22" y="21"/>
                      <a:pt x="22" y="21"/>
                    </a:cubicBezTo>
                    <a:cubicBezTo>
                      <a:pt x="22" y="12"/>
                      <a:pt x="22" y="12"/>
                      <a:pt x="22" y="12"/>
                    </a:cubicBezTo>
                    <a:cubicBezTo>
                      <a:pt x="23" y="12"/>
                      <a:pt x="23" y="12"/>
                      <a:pt x="23" y="12"/>
                    </a:cubicBezTo>
                    <a:cubicBezTo>
                      <a:pt x="23" y="25"/>
                      <a:pt x="23" y="25"/>
                      <a:pt x="23" y="25"/>
                    </a:cubicBezTo>
                    <a:cubicBezTo>
                      <a:pt x="23" y="27"/>
                      <a:pt x="25" y="28"/>
                      <a:pt x="26" y="28"/>
                    </a:cubicBezTo>
                    <a:cubicBezTo>
                      <a:pt x="28" y="28"/>
                      <a:pt x="29" y="27"/>
                      <a:pt x="29" y="25"/>
                    </a:cubicBezTo>
                    <a:cubicBezTo>
                      <a:pt x="29" y="7"/>
                      <a:pt x="29" y="7"/>
                      <a:pt x="29" y="7"/>
                    </a:cubicBezTo>
                    <a:cubicBezTo>
                      <a:pt x="29" y="7"/>
                      <a:pt x="29" y="7"/>
                      <a:pt x="29" y="7"/>
                    </a:cubicBezTo>
                    <a:cubicBezTo>
                      <a:pt x="29" y="7"/>
                      <a:pt x="29" y="7"/>
                      <a:pt x="29" y="7"/>
                    </a:cubicBezTo>
                    <a:cubicBezTo>
                      <a:pt x="29" y="7"/>
                      <a:pt x="29" y="7"/>
                      <a:pt x="29" y="7"/>
                    </a:cubicBezTo>
                    <a:cubicBezTo>
                      <a:pt x="28" y="2"/>
                      <a:pt x="21" y="1"/>
                      <a:pt x="18" y="1"/>
                    </a:cubicBezTo>
                    <a:cubicBezTo>
                      <a:pt x="17" y="1"/>
                      <a:pt x="17" y="1"/>
                      <a:pt x="17" y="1"/>
                    </a:cubicBezTo>
                    <a:cubicBezTo>
                      <a:pt x="12" y="1"/>
                      <a:pt x="12" y="1"/>
                      <a:pt x="12" y="1"/>
                    </a:cubicBezTo>
                    <a:cubicBezTo>
                      <a:pt x="12" y="1"/>
                      <a:pt x="0" y="0"/>
                      <a:pt x="0" y="8"/>
                    </a:cubicBezTo>
                    <a:cubicBezTo>
                      <a:pt x="0" y="26"/>
                      <a:pt x="0" y="26"/>
                      <a:pt x="0" y="26"/>
                    </a:cubicBezTo>
                    <a:cubicBezTo>
                      <a:pt x="0" y="28"/>
                      <a:pt x="2" y="29"/>
                      <a:pt x="3" y="29"/>
                    </a:cubicBezTo>
                    <a:cubicBezTo>
                      <a:pt x="5" y="29"/>
                      <a:pt x="6" y="28"/>
                      <a:pt x="6" y="26"/>
                    </a:cubicBezTo>
                    <a:cubicBezTo>
                      <a:pt x="6" y="12"/>
                      <a:pt x="6" y="12"/>
                      <a:pt x="6" y="12"/>
                    </a:cubicBezTo>
                    <a:cubicBezTo>
                      <a:pt x="7" y="12"/>
                      <a:pt x="7" y="12"/>
                      <a:pt x="7" y="12"/>
                    </a:cubicBezTo>
                    <a:cubicBezTo>
                      <a:pt x="7" y="21"/>
                      <a:pt x="7" y="21"/>
                      <a:pt x="7" y="21"/>
                    </a:cubicBezTo>
                    <a:cubicBezTo>
                      <a:pt x="7" y="29"/>
                      <a:pt x="7" y="29"/>
                      <a:pt x="7" y="29"/>
                    </a:cubicBezTo>
                    <a:lnTo>
                      <a:pt x="22" y="29"/>
                    </a:lnTo>
                    <a:close/>
                  </a:path>
                </a:pathLst>
              </a:custGeom>
              <a:solidFill>
                <a:srgbClr val="39363A"/>
              </a:solidFill>
              <a:ln>
                <a:noFill/>
              </a:ln>
            </p:spPr>
            <p:txBody>
              <a:bodyPr anchor="ctr"/>
              <a:lstStyle/>
              <a:p>
                <a:pPr algn="ctr"/>
              </a:p>
            </p:txBody>
          </p:sp>
          <p:sp>
            <p:nvSpPr>
              <p:cNvPr id="166" name="任意多边形: 形状 165"/>
              <p:cNvSpPr/>
              <p:nvPr/>
            </p:nvSpPr>
            <p:spPr bwMode="auto">
              <a:xfrm>
                <a:off x="4513" y="596"/>
                <a:ext cx="27" cy="27"/>
              </a:xfrm>
              <a:custGeom>
                <a:avLst/>
                <a:gdLst>
                  <a:gd name="T0" fmla="*/ 7 w 14"/>
                  <a:gd name="T1" fmla="*/ 14 h 14"/>
                  <a:gd name="T2" fmla="*/ 14 w 14"/>
                  <a:gd name="T3" fmla="*/ 7 h 14"/>
                  <a:gd name="T4" fmla="*/ 7 w 14"/>
                  <a:gd name="T5" fmla="*/ 0 h 14"/>
                  <a:gd name="T6" fmla="*/ 1 w 14"/>
                  <a:gd name="T7" fmla="*/ 7 h 14"/>
                  <a:gd name="T8" fmla="*/ 7 w 14"/>
                  <a:gd name="T9" fmla="*/ 14 h 14"/>
                </a:gdLst>
                <a:ahLst/>
                <a:cxnLst>
                  <a:cxn ang="0">
                    <a:pos x="T0" y="T1"/>
                  </a:cxn>
                  <a:cxn ang="0">
                    <a:pos x="T2" y="T3"/>
                  </a:cxn>
                  <a:cxn ang="0">
                    <a:pos x="T4" y="T5"/>
                  </a:cxn>
                  <a:cxn ang="0">
                    <a:pos x="T6" y="T7"/>
                  </a:cxn>
                  <a:cxn ang="0">
                    <a:pos x="T8" y="T9"/>
                  </a:cxn>
                </a:cxnLst>
                <a:rect l="0" t="0" r="r" b="b"/>
                <a:pathLst>
                  <a:path w="14" h="14">
                    <a:moveTo>
                      <a:pt x="7" y="14"/>
                    </a:moveTo>
                    <a:cubicBezTo>
                      <a:pt x="11" y="14"/>
                      <a:pt x="14" y="11"/>
                      <a:pt x="14" y="7"/>
                    </a:cubicBezTo>
                    <a:cubicBezTo>
                      <a:pt x="14" y="3"/>
                      <a:pt x="11" y="0"/>
                      <a:pt x="7" y="0"/>
                    </a:cubicBezTo>
                    <a:cubicBezTo>
                      <a:pt x="3" y="1"/>
                      <a:pt x="0" y="4"/>
                      <a:pt x="1" y="7"/>
                    </a:cubicBezTo>
                    <a:cubicBezTo>
                      <a:pt x="1" y="11"/>
                      <a:pt x="4" y="14"/>
                      <a:pt x="7" y="14"/>
                    </a:cubicBezTo>
                    <a:close/>
                  </a:path>
                </a:pathLst>
              </a:custGeom>
              <a:solidFill>
                <a:srgbClr val="39363A"/>
              </a:solidFill>
              <a:ln>
                <a:noFill/>
              </a:ln>
            </p:spPr>
            <p:txBody>
              <a:bodyPr anchor="ctr"/>
              <a:lstStyle/>
              <a:p>
                <a:pPr algn="ctr"/>
              </a:p>
            </p:txBody>
          </p:sp>
          <p:sp>
            <p:nvSpPr>
              <p:cNvPr id="167" name="任意多边形: 形状 166"/>
              <p:cNvSpPr/>
              <p:nvPr/>
            </p:nvSpPr>
            <p:spPr bwMode="auto">
              <a:xfrm>
                <a:off x="4548" y="1032"/>
                <a:ext cx="103" cy="187"/>
              </a:xfrm>
              <a:custGeom>
                <a:avLst/>
                <a:gdLst>
                  <a:gd name="T0" fmla="*/ 35 w 53"/>
                  <a:gd name="T1" fmla="*/ 8 h 96"/>
                  <a:gd name="T2" fmla="*/ 28 w 53"/>
                  <a:gd name="T3" fmla="*/ 0 h 96"/>
                  <a:gd name="T4" fmla="*/ 20 w 53"/>
                  <a:gd name="T5" fmla="*/ 7 h 96"/>
                  <a:gd name="T6" fmla="*/ 27 w 53"/>
                  <a:gd name="T7" fmla="*/ 15 h 96"/>
                  <a:gd name="T8" fmla="*/ 35 w 53"/>
                  <a:gd name="T9" fmla="*/ 8 h 96"/>
                  <a:gd name="T10" fmla="*/ 11 w 53"/>
                  <a:gd name="T11" fmla="*/ 28 h 96"/>
                  <a:gd name="T12" fmla="*/ 13 w 53"/>
                  <a:gd name="T13" fmla="*/ 27 h 96"/>
                  <a:gd name="T14" fmla="*/ 10 w 53"/>
                  <a:gd name="T15" fmla="*/ 43 h 96"/>
                  <a:gd name="T16" fmla="*/ 11 w 53"/>
                  <a:gd name="T17" fmla="*/ 48 h 96"/>
                  <a:gd name="T18" fmla="*/ 1 w 53"/>
                  <a:gd name="T19" fmla="*/ 89 h 96"/>
                  <a:gd name="T20" fmla="*/ 5 w 53"/>
                  <a:gd name="T21" fmla="*/ 95 h 96"/>
                  <a:gd name="T22" fmla="*/ 11 w 53"/>
                  <a:gd name="T23" fmla="*/ 91 h 96"/>
                  <a:gd name="T24" fmla="*/ 19 w 53"/>
                  <a:gd name="T25" fmla="*/ 60 h 96"/>
                  <a:gd name="T26" fmla="*/ 26 w 53"/>
                  <a:gd name="T27" fmla="*/ 71 h 96"/>
                  <a:gd name="T28" fmla="*/ 29 w 53"/>
                  <a:gd name="T29" fmla="*/ 91 h 96"/>
                  <a:gd name="T30" fmla="*/ 34 w 53"/>
                  <a:gd name="T31" fmla="*/ 96 h 96"/>
                  <a:gd name="T32" fmla="*/ 39 w 53"/>
                  <a:gd name="T33" fmla="*/ 91 h 96"/>
                  <a:gd name="T34" fmla="*/ 35 w 53"/>
                  <a:gd name="T35" fmla="*/ 70 h 96"/>
                  <a:gd name="T36" fmla="*/ 35 w 53"/>
                  <a:gd name="T37" fmla="*/ 67 h 96"/>
                  <a:gd name="T38" fmla="*/ 35 w 53"/>
                  <a:gd name="T39" fmla="*/ 67 h 96"/>
                  <a:gd name="T40" fmla="*/ 35 w 53"/>
                  <a:gd name="T41" fmla="*/ 67 h 96"/>
                  <a:gd name="T42" fmla="*/ 27 w 53"/>
                  <a:gd name="T43" fmla="*/ 50 h 96"/>
                  <a:gd name="T44" fmla="*/ 29 w 53"/>
                  <a:gd name="T45" fmla="*/ 47 h 96"/>
                  <a:gd name="T46" fmla="*/ 31 w 53"/>
                  <a:gd name="T47" fmla="*/ 35 h 96"/>
                  <a:gd name="T48" fmla="*/ 32 w 53"/>
                  <a:gd name="T49" fmla="*/ 37 h 96"/>
                  <a:gd name="T50" fmla="*/ 34 w 53"/>
                  <a:gd name="T51" fmla="*/ 39 h 96"/>
                  <a:gd name="T52" fmla="*/ 34 w 53"/>
                  <a:gd name="T53" fmla="*/ 39 h 96"/>
                  <a:gd name="T54" fmla="*/ 46 w 53"/>
                  <a:gd name="T55" fmla="*/ 50 h 96"/>
                  <a:gd name="T56" fmla="*/ 51 w 53"/>
                  <a:gd name="T57" fmla="*/ 49 h 96"/>
                  <a:gd name="T58" fmla="*/ 51 w 53"/>
                  <a:gd name="T59" fmla="*/ 44 h 96"/>
                  <a:gd name="T60" fmla="*/ 39 w 53"/>
                  <a:gd name="T61" fmla="*/ 34 h 96"/>
                  <a:gd name="T62" fmla="*/ 39 w 53"/>
                  <a:gd name="T63" fmla="*/ 33 h 96"/>
                  <a:gd name="T64" fmla="*/ 31 w 53"/>
                  <a:gd name="T65" fmla="*/ 20 h 96"/>
                  <a:gd name="T66" fmla="*/ 31 w 53"/>
                  <a:gd name="T67" fmla="*/ 20 h 96"/>
                  <a:gd name="T68" fmla="*/ 31 w 53"/>
                  <a:gd name="T69" fmla="*/ 19 h 96"/>
                  <a:gd name="T70" fmla="*/ 31 w 53"/>
                  <a:gd name="T71" fmla="*/ 19 h 96"/>
                  <a:gd name="T72" fmla="*/ 25 w 53"/>
                  <a:gd name="T73" fmla="*/ 16 h 96"/>
                  <a:gd name="T74" fmla="*/ 17 w 53"/>
                  <a:gd name="T75" fmla="*/ 17 h 96"/>
                  <a:gd name="T76" fmla="*/ 7 w 53"/>
                  <a:gd name="T77" fmla="*/ 21 h 96"/>
                  <a:gd name="T78" fmla="*/ 4 w 53"/>
                  <a:gd name="T79" fmla="*/ 24 h 96"/>
                  <a:gd name="T80" fmla="*/ 0 w 53"/>
                  <a:gd name="T81" fmla="*/ 39 h 96"/>
                  <a:gd name="T82" fmla="*/ 3 w 53"/>
                  <a:gd name="T83" fmla="*/ 44 h 96"/>
                  <a:gd name="T84" fmla="*/ 8 w 53"/>
                  <a:gd name="T85" fmla="*/ 41 h 96"/>
                  <a:gd name="T86" fmla="*/ 11 w 53"/>
                  <a:gd name="T87" fmla="*/ 2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 h="96">
                    <a:moveTo>
                      <a:pt x="35" y="8"/>
                    </a:moveTo>
                    <a:cubicBezTo>
                      <a:pt x="35" y="4"/>
                      <a:pt x="32" y="0"/>
                      <a:pt x="28" y="0"/>
                    </a:cubicBezTo>
                    <a:cubicBezTo>
                      <a:pt x="24" y="0"/>
                      <a:pt x="20" y="3"/>
                      <a:pt x="20" y="7"/>
                    </a:cubicBezTo>
                    <a:cubicBezTo>
                      <a:pt x="20" y="11"/>
                      <a:pt x="23" y="15"/>
                      <a:pt x="27" y="15"/>
                    </a:cubicBezTo>
                    <a:cubicBezTo>
                      <a:pt x="32" y="15"/>
                      <a:pt x="35" y="12"/>
                      <a:pt x="35" y="8"/>
                    </a:cubicBezTo>
                    <a:close/>
                    <a:moveTo>
                      <a:pt x="11" y="28"/>
                    </a:moveTo>
                    <a:cubicBezTo>
                      <a:pt x="13" y="27"/>
                      <a:pt x="13" y="27"/>
                      <a:pt x="13" y="27"/>
                    </a:cubicBezTo>
                    <a:cubicBezTo>
                      <a:pt x="10" y="43"/>
                      <a:pt x="10" y="43"/>
                      <a:pt x="10" y="43"/>
                    </a:cubicBezTo>
                    <a:cubicBezTo>
                      <a:pt x="10" y="45"/>
                      <a:pt x="10" y="46"/>
                      <a:pt x="11" y="48"/>
                    </a:cubicBezTo>
                    <a:cubicBezTo>
                      <a:pt x="1" y="89"/>
                      <a:pt x="1" y="89"/>
                      <a:pt x="1" y="89"/>
                    </a:cubicBezTo>
                    <a:cubicBezTo>
                      <a:pt x="1" y="91"/>
                      <a:pt x="2" y="94"/>
                      <a:pt x="5" y="95"/>
                    </a:cubicBezTo>
                    <a:cubicBezTo>
                      <a:pt x="8" y="95"/>
                      <a:pt x="10" y="94"/>
                      <a:pt x="11" y="91"/>
                    </a:cubicBezTo>
                    <a:cubicBezTo>
                      <a:pt x="19" y="60"/>
                      <a:pt x="19" y="60"/>
                      <a:pt x="19" y="60"/>
                    </a:cubicBezTo>
                    <a:cubicBezTo>
                      <a:pt x="26" y="71"/>
                      <a:pt x="26" y="71"/>
                      <a:pt x="26" y="71"/>
                    </a:cubicBezTo>
                    <a:cubicBezTo>
                      <a:pt x="29" y="91"/>
                      <a:pt x="29" y="91"/>
                      <a:pt x="29" y="91"/>
                    </a:cubicBezTo>
                    <a:cubicBezTo>
                      <a:pt x="29" y="93"/>
                      <a:pt x="31" y="96"/>
                      <a:pt x="34" y="96"/>
                    </a:cubicBezTo>
                    <a:cubicBezTo>
                      <a:pt x="36" y="96"/>
                      <a:pt x="39" y="94"/>
                      <a:pt x="39" y="91"/>
                    </a:cubicBezTo>
                    <a:cubicBezTo>
                      <a:pt x="35" y="70"/>
                      <a:pt x="35" y="70"/>
                      <a:pt x="35" y="70"/>
                    </a:cubicBezTo>
                    <a:cubicBezTo>
                      <a:pt x="36" y="69"/>
                      <a:pt x="35" y="68"/>
                      <a:pt x="35" y="67"/>
                    </a:cubicBezTo>
                    <a:cubicBezTo>
                      <a:pt x="35" y="67"/>
                      <a:pt x="35" y="67"/>
                      <a:pt x="35" y="67"/>
                    </a:cubicBezTo>
                    <a:cubicBezTo>
                      <a:pt x="35" y="67"/>
                      <a:pt x="35" y="67"/>
                      <a:pt x="35" y="67"/>
                    </a:cubicBezTo>
                    <a:cubicBezTo>
                      <a:pt x="27" y="50"/>
                      <a:pt x="27" y="50"/>
                      <a:pt x="27" y="50"/>
                    </a:cubicBezTo>
                    <a:cubicBezTo>
                      <a:pt x="28" y="49"/>
                      <a:pt x="29" y="48"/>
                      <a:pt x="29" y="47"/>
                    </a:cubicBezTo>
                    <a:cubicBezTo>
                      <a:pt x="31" y="35"/>
                      <a:pt x="31" y="35"/>
                      <a:pt x="31" y="35"/>
                    </a:cubicBezTo>
                    <a:cubicBezTo>
                      <a:pt x="32" y="37"/>
                      <a:pt x="32" y="37"/>
                      <a:pt x="32" y="37"/>
                    </a:cubicBezTo>
                    <a:cubicBezTo>
                      <a:pt x="33" y="38"/>
                      <a:pt x="33" y="38"/>
                      <a:pt x="34" y="39"/>
                    </a:cubicBezTo>
                    <a:cubicBezTo>
                      <a:pt x="34" y="39"/>
                      <a:pt x="34" y="39"/>
                      <a:pt x="34" y="39"/>
                    </a:cubicBezTo>
                    <a:cubicBezTo>
                      <a:pt x="46" y="50"/>
                      <a:pt x="46" y="50"/>
                      <a:pt x="46" y="50"/>
                    </a:cubicBezTo>
                    <a:cubicBezTo>
                      <a:pt x="48" y="51"/>
                      <a:pt x="50" y="51"/>
                      <a:pt x="51" y="49"/>
                    </a:cubicBezTo>
                    <a:cubicBezTo>
                      <a:pt x="53" y="48"/>
                      <a:pt x="53" y="45"/>
                      <a:pt x="51" y="44"/>
                    </a:cubicBezTo>
                    <a:cubicBezTo>
                      <a:pt x="39" y="34"/>
                      <a:pt x="39" y="34"/>
                      <a:pt x="39" y="34"/>
                    </a:cubicBezTo>
                    <a:cubicBezTo>
                      <a:pt x="39" y="34"/>
                      <a:pt x="39" y="33"/>
                      <a:pt x="39" y="33"/>
                    </a:cubicBezTo>
                    <a:cubicBezTo>
                      <a:pt x="31" y="20"/>
                      <a:pt x="31" y="20"/>
                      <a:pt x="31" y="20"/>
                    </a:cubicBezTo>
                    <a:cubicBezTo>
                      <a:pt x="31" y="20"/>
                      <a:pt x="31" y="20"/>
                      <a:pt x="31" y="20"/>
                    </a:cubicBezTo>
                    <a:cubicBezTo>
                      <a:pt x="31" y="19"/>
                      <a:pt x="31" y="19"/>
                      <a:pt x="31" y="19"/>
                    </a:cubicBezTo>
                    <a:cubicBezTo>
                      <a:pt x="31" y="19"/>
                      <a:pt x="31" y="19"/>
                      <a:pt x="31" y="19"/>
                    </a:cubicBezTo>
                    <a:cubicBezTo>
                      <a:pt x="29" y="17"/>
                      <a:pt x="27" y="16"/>
                      <a:pt x="25" y="16"/>
                    </a:cubicBezTo>
                    <a:cubicBezTo>
                      <a:pt x="22" y="15"/>
                      <a:pt x="19" y="16"/>
                      <a:pt x="17" y="17"/>
                    </a:cubicBezTo>
                    <a:cubicBezTo>
                      <a:pt x="7" y="21"/>
                      <a:pt x="7" y="21"/>
                      <a:pt x="7" y="21"/>
                    </a:cubicBezTo>
                    <a:cubicBezTo>
                      <a:pt x="6" y="21"/>
                      <a:pt x="4" y="22"/>
                      <a:pt x="4" y="24"/>
                    </a:cubicBezTo>
                    <a:cubicBezTo>
                      <a:pt x="0" y="39"/>
                      <a:pt x="0" y="39"/>
                      <a:pt x="0" y="39"/>
                    </a:cubicBezTo>
                    <a:cubicBezTo>
                      <a:pt x="0" y="41"/>
                      <a:pt x="1" y="43"/>
                      <a:pt x="3" y="44"/>
                    </a:cubicBezTo>
                    <a:cubicBezTo>
                      <a:pt x="5" y="44"/>
                      <a:pt x="7" y="43"/>
                      <a:pt x="8" y="41"/>
                    </a:cubicBezTo>
                    <a:lnTo>
                      <a:pt x="11" y="28"/>
                    </a:lnTo>
                    <a:close/>
                  </a:path>
                </a:pathLst>
              </a:custGeom>
              <a:solidFill>
                <a:srgbClr val="39363A"/>
              </a:solidFill>
              <a:ln>
                <a:noFill/>
              </a:ln>
            </p:spPr>
            <p:txBody>
              <a:bodyPr anchor="ctr"/>
              <a:lstStyle/>
              <a:p>
                <a:pPr algn="ctr"/>
              </a:p>
            </p:txBody>
          </p:sp>
          <p:sp>
            <p:nvSpPr>
              <p:cNvPr id="168" name="任意多边形: 形状 167"/>
              <p:cNvSpPr/>
              <p:nvPr/>
            </p:nvSpPr>
            <p:spPr bwMode="auto">
              <a:xfrm>
                <a:off x="4364" y="2600"/>
                <a:ext cx="135" cy="242"/>
              </a:xfrm>
              <a:custGeom>
                <a:avLst/>
                <a:gdLst>
                  <a:gd name="T0" fmla="*/ 39 w 69"/>
                  <a:gd name="T1" fmla="*/ 8 h 124"/>
                  <a:gd name="T2" fmla="*/ 29 w 69"/>
                  <a:gd name="T3" fmla="*/ 0 h 124"/>
                  <a:gd name="T4" fmla="*/ 21 w 69"/>
                  <a:gd name="T5" fmla="*/ 11 h 124"/>
                  <a:gd name="T6" fmla="*/ 31 w 69"/>
                  <a:gd name="T7" fmla="*/ 19 h 124"/>
                  <a:gd name="T8" fmla="*/ 39 w 69"/>
                  <a:gd name="T9" fmla="*/ 8 h 124"/>
                  <a:gd name="T10" fmla="*/ 12 w 69"/>
                  <a:gd name="T11" fmla="*/ 38 h 124"/>
                  <a:gd name="T12" fmla="*/ 15 w 69"/>
                  <a:gd name="T13" fmla="*/ 36 h 124"/>
                  <a:gd name="T14" fmla="*/ 14 w 69"/>
                  <a:gd name="T15" fmla="*/ 57 h 124"/>
                  <a:gd name="T16" fmla="*/ 16 w 69"/>
                  <a:gd name="T17" fmla="*/ 64 h 124"/>
                  <a:gd name="T18" fmla="*/ 10 w 69"/>
                  <a:gd name="T19" fmla="*/ 117 h 124"/>
                  <a:gd name="T20" fmla="*/ 16 w 69"/>
                  <a:gd name="T21" fmla="*/ 124 h 124"/>
                  <a:gd name="T22" fmla="*/ 22 w 69"/>
                  <a:gd name="T23" fmla="*/ 118 h 124"/>
                  <a:gd name="T24" fmla="*/ 28 w 69"/>
                  <a:gd name="T25" fmla="*/ 78 h 124"/>
                  <a:gd name="T26" fmla="*/ 39 w 69"/>
                  <a:gd name="T27" fmla="*/ 91 h 124"/>
                  <a:gd name="T28" fmla="*/ 46 w 69"/>
                  <a:gd name="T29" fmla="*/ 115 h 124"/>
                  <a:gd name="T30" fmla="*/ 52 w 69"/>
                  <a:gd name="T31" fmla="*/ 120 h 124"/>
                  <a:gd name="T32" fmla="*/ 58 w 69"/>
                  <a:gd name="T33" fmla="*/ 113 h 124"/>
                  <a:gd name="T34" fmla="*/ 50 w 69"/>
                  <a:gd name="T35" fmla="*/ 88 h 124"/>
                  <a:gd name="T36" fmla="*/ 49 w 69"/>
                  <a:gd name="T37" fmla="*/ 84 h 124"/>
                  <a:gd name="T38" fmla="*/ 49 w 69"/>
                  <a:gd name="T39" fmla="*/ 84 h 124"/>
                  <a:gd name="T40" fmla="*/ 49 w 69"/>
                  <a:gd name="T41" fmla="*/ 84 h 124"/>
                  <a:gd name="T42" fmla="*/ 37 w 69"/>
                  <a:gd name="T43" fmla="*/ 63 h 124"/>
                  <a:gd name="T44" fmla="*/ 38 w 69"/>
                  <a:gd name="T45" fmla="*/ 59 h 124"/>
                  <a:gd name="T46" fmla="*/ 39 w 69"/>
                  <a:gd name="T47" fmla="*/ 43 h 124"/>
                  <a:gd name="T48" fmla="*/ 41 w 69"/>
                  <a:gd name="T49" fmla="*/ 47 h 124"/>
                  <a:gd name="T50" fmla="*/ 43 w 69"/>
                  <a:gd name="T51" fmla="*/ 48 h 124"/>
                  <a:gd name="T52" fmla="*/ 44 w 69"/>
                  <a:gd name="T53" fmla="*/ 49 h 124"/>
                  <a:gd name="T54" fmla="*/ 60 w 69"/>
                  <a:gd name="T55" fmla="*/ 60 h 124"/>
                  <a:gd name="T56" fmla="*/ 67 w 69"/>
                  <a:gd name="T57" fmla="*/ 59 h 124"/>
                  <a:gd name="T58" fmla="*/ 66 w 69"/>
                  <a:gd name="T59" fmla="*/ 52 h 124"/>
                  <a:gd name="T60" fmla="*/ 49 w 69"/>
                  <a:gd name="T61" fmla="*/ 41 h 124"/>
                  <a:gd name="T62" fmla="*/ 49 w 69"/>
                  <a:gd name="T63" fmla="*/ 41 h 124"/>
                  <a:gd name="T64" fmla="*/ 37 w 69"/>
                  <a:gd name="T65" fmla="*/ 25 h 124"/>
                  <a:gd name="T66" fmla="*/ 36 w 69"/>
                  <a:gd name="T67" fmla="*/ 24 h 124"/>
                  <a:gd name="T68" fmla="*/ 36 w 69"/>
                  <a:gd name="T69" fmla="*/ 24 h 124"/>
                  <a:gd name="T70" fmla="*/ 36 w 69"/>
                  <a:gd name="T71" fmla="*/ 24 h 124"/>
                  <a:gd name="T72" fmla="*/ 28 w 69"/>
                  <a:gd name="T73" fmla="*/ 20 h 124"/>
                  <a:gd name="T74" fmla="*/ 18 w 69"/>
                  <a:gd name="T75" fmla="*/ 24 h 124"/>
                  <a:gd name="T76" fmla="*/ 7 w 69"/>
                  <a:gd name="T77" fmla="*/ 30 h 124"/>
                  <a:gd name="T78" fmla="*/ 3 w 69"/>
                  <a:gd name="T79" fmla="*/ 34 h 124"/>
                  <a:gd name="T80" fmla="*/ 1 w 69"/>
                  <a:gd name="T81" fmla="*/ 54 h 124"/>
                  <a:gd name="T82" fmla="*/ 5 w 69"/>
                  <a:gd name="T83" fmla="*/ 59 h 124"/>
                  <a:gd name="T84" fmla="*/ 10 w 69"/>
                  <a:gd name="T85" fmla="*/ 55 h 124"/>
                  <a:gd name="T86" fmla="*/ 12 w 69"/>
                  <a:gd name="T87" fmla="*/ 38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 h="124">
                    <a:moveTo>
                      <a:pt x="39" y="8"/>
                    </a:moveTo>
                    <a:cubicBezTo>
                      <a:pt x="39" y="3"/>
                      <a:pt x="34" y="0"/>
                      <a:pt x="29" y="0"/>
                    </a:cubicBezTo>
                    <a:cubicBezTo>
                      <a:pt x="24" y="1"/>
                      <a:pt x="20" y="5"/>
                      <a:pt x="21" y="11"/>
                    </a:cubicBezTo>
                    <a:cubicBezTo>
                      <a:pt x="21" y="16"/>
                      <a:pt x="26" y="19"/>
                      <a:pt x="31" y="19"/>
                    </a:cubicBezTo>
                    <a:cubicBezTo>
                      <a:pt x="36" y="18"/>
                      <a:pt x="40" y="14"/>
                      <a:pt x="39" y="8"/>
                    </a:cubicBezTo>
                    <a:close/>
                    <a:moveTo>
                      <a:pt x="12" y="38"/>
                    </a:moveTo>
                    <a:cubicBezTo>
                      <a:pt x="15" y="36"/>
                      <a:pt x="15" y="36"/>
                      <a:pt x="15" y="36"/>
                    </a:cubicBezTo>
                    <a:cubicBezTo>
                      <a:pt x="14" y="57"/>
                      <a:pt x="14" y="57"/>
                      <a:pt x="14" y="57"/>
                    </a:cubicBezTo>
                    <a:cubicBezTo>
                      <a:pt x="14" y="59"/>
                      <a:pt x="15" y="62"/>
                      <a:pt x="16" y="64"/>
                    </a:cubicBezTo>
                    <a:cubicBezTo>
                      <a:pt x="10" y="117"/>
                      <a:pt x="10" y="117"/>
                      <a:pt x="10" y="117"/>
                    </a:cubicBezTo>
                    <a:cubicBezTo>
                      <a:pt x="10" y="120"/>
                      <a:pt x="12" y="123"/>
                      <a:pt x="16" y="124"/>
                    </a:cubicBezTo>
                    <a:cubicBezTo>
                      <a:pt x="19" y="124"/>
                      <a:pt x="22" y="121"/>
                      <a:pt x="22" y="118"/>
                    </a:cubicBezTo>
                    <a:cubicBezTo>
                      <a:pt x="28" y="78"/>
                      <a:pt x="28" y="78"/>
                      <a:pt x="28" y="78"/>
                    </a:cubicBezTo>
                    <a:cubicBezTo>
                      <a:pt x="39" y="91"/>
                      <a:pt x="39" y="91"/>
                      <a:pt x="39" y="91"/>
                    </a:cubicBezTo>
                    <a:cubicBezTo>
                      <a:pt x="46" y="115"/>
                      <a:pt x="46" y="115"/>
                      <a:pt x="46" y="115"/>
                    </a:cubicBezTo>
                    <a:cubicBezTo>
                      <a:pt x="46" y="118"/>
                      <a:pt x="49" y="121"/>
                      <a:pt x="52" y="120"/>
                    </a:cubicBezTo>
                    <a:cubicBezTo>
                      <a:pt x="56" y="120"/>
                      <a:pt x="58" y="117"/>
                      <a:pt x="58" y="113"/>
                    </a:cubicBezTo>
                    <a:cubicBezTo>
                      <a:pt x="50" y="88"/>
                      <a:pt x="50" y="88"/>
                      <a:pt x="50" y="88"/>
                    </a:cubicBezTo>
                    <a:cubicBezTo>
                      <a:pt x="50" y="86"/>
                      <a:pt x="50" y="85"/>
                      <a:pt x="49" y="84"/>
                    </a:cubicBezTo>
                    <a:cubicBezTo>
                      <a:pt x="49" y="84"/>
                      <a:pt x="49" y="84"/>
                      <a:pt x="49" y="84"/>
                    </a:cubicBezTo>
                    <a:cubicBezTo>
                      <a:pt x="49" y="84"/>
                      <a:pt x="49" y="84"/>
                      <a:pt x="49" y="84"/>
                    </a:cubicBezTo>
                    <a:cubicBezTo>
                      <a:pt x="37" y="63"/>
                      <a:pt x="37" y="63"/>
                      <a:pt x="37" y="63"/>
                    </a:cubicBezTo>
                    <a:cubicBezTo>
                      <a:pt x="38" y="62"/>
                      <a:pt x="38" y="60"/>
                      <a:pt x="38" y="59"/>
                    </a:cubicBezTo>
                    <a:cubicBezTo>
                      <a:pt x="39" y="43"/>
                      <a:pt x="39" y="43"/>
                      <a:pt x="39" y="43"/>
                    </a:cubicBezTo>
                    <a:cubicBezTo>
                      <a:pt x="41" y="47"/>
                      <a:pt x="41" y="47"/>
                      <a:pt x="41" y="47"/>
                    </a:cubicBezTo>
                    <a:cubicBezTo>
                      <a:pt x="42" y="47"/>
                      <a:pt x="42" y="48"/>
                      <a:pt x="43" y="48"/>
                    </a:cubicBezTo>
                    <a:cubicBezTo>
                      <a:pt x="43" y="48"/>
                      <a:pt x="43" y="49"/>
                      <a:pt x="44" y="49"/>
                    </a:cubicBezTo>
                    <a:cubicBezTo>
                      <a:pt x="60" y="60"/>
                      <a:pt x="60" y="60"/>
                      <a:pt x="60" y="60"/>
                    </a:cubicBezTo>
                    <a:cubicBezTo>
                      <a:pt x="63" y="61"/>
                      <a:pt x="66" y="61"/>
                      <a:pt x="67" y="59"/>
                    </a:cubicBezTo>
                    <a:cubicBezTo>
                      <a:pt x="69" y="56"/>
                      <a:pt x="68" y="53"/>
                      <a:pt x="66" y="52"/>
                    </a:cubicBezTo>
                    <a:cubicBezTo>
                      <a:pt x="49" y="41"/>
                      <a:pt x="49" y="41"/>
                      <a:pt x="49" y="41"/>
                    </a:cubicBezTo>
                    <a:cubicBezTo>
                      <a:pt x="49" y="41"/>
                      <a:pt x="49" y="41"/>
                      <a:pt x="49" y="41"/>
                    </a:cubicBezTo>
                    <a:cubicBezTo>
                      <a:pt x="37" y="25"/>
                      <a:pt x="37" y="25"/>
                      <a:pt x="37" y="25"/>
                    </a:cubicBezTo>
                    <a:cubicBezTo>
                      <a:pt x="36" y="25"/>
                      <a:pt x="36" y="24"/>
                      <a:pt x="36" y="24"/>
                    </a:cubicBezTo>
                    <a:cubicBezTo>
                      <a:pt x="36" y="24"/>
                      <a:pt x="36" y="24"/>
                      <a:pt x="36" y="24"/>
                    </a:cubicBezTo>
                    <a:cubicBezTo>
                      <a:pt x="36" y="24"/>
                      <a:pt x="36" y="24"/>
                      <a:pt x="36" y="24"/>
                    </a:cubicBezTo>
                    <a:cubicBezTo>
                      <a:pt x="34" y="22"/>
                      <a:pt x="31" y="21"/>
                      <a:pt x="28" y="20"/>
                    </a:cubicBezTo>
                    <a:cubicBezTo>
                      <a:pt x="24" y="20"/>
                      <a:pt x="21" y="21"/>
                      <a:pt x="18" y="24"/>
                    </a:cubicBezTo>
                    <a:cubicBezTo>
                      <a:pt x="7" y="30"/>
                      <a:pt x="7" y="30"/>
                      <a:pt x="7" y="30"/>
                    </a:cubicBezTo>
                    <a:cubicBezTo>
                      <a:pt x="5" y="30"/>
                      <a:pt x="3" y="32"/>
                      <a:pt x="3" y="34"/>
                    </a:cubicBezTo>
                    <a:cubicBezTo>
                      <a:pt x="1" y="54"/>
                      <a:pt x="1" y="54"/>
                      <a:pt x="1" y="54"/>
                    </a:cubicBezTo>
                    <a:cubicBezTo>
                      <a:pt x="0" y="57"/>
                      <a:pt x="2" y="59"/>
                      <a:pt x="5" y="59"/>
                    </a:cubicBezTo>
                    <a:cubicBezTo>
                      <a:pt x="8" y="59"/>
                      <a:pt x="10" y="58"/>
                      <a:pt x="10" y="55"/>
                    </a:cubicBezTo>
                    <a:lnTo>
                      <a:pt x="12" y="38"/>
                    </a:lnTo>
                    <a:close/>
                  </a:path>
                </a:pathLst>
              </a:custGeom>
              <a:solidFill>
                <a:srgbClr val="39363A"/>
              </a:solidFill>
              <a:ln>
                <a:noFill/>
              </a:ln>
            </p:spPr>
            <p:txBody>
              <a:bodyPr anchor="ctr"/>
              <a:lstStyle/>
              <a:p>
                <a:pPr algn="ctr"/>
              </a:p>
            </p:txBody>
          </p:sp>
          <p:sp>
            <p:nvSpPr>
              <p:cNvPr id="169" name="任意多边形: 形状 168"/>
              <p:cNvSpPr/>
              <p:nvPr/>
            </p:nvSpPr>
            <p:spPr bwMode="auto">
              <a:xfrm>
                <a:off x="4620" y="2688"/>
                <a:ext cx="94" cy="68"/>
              </a:xfrm>
              <a:custGeom>
                <a:avLst/>
                <a:gdLst>
                  <a:gd name="T0" fmla="*/ 28 w 48"/>
                  <a:gd name="T1" fmla="*/ 5 h 35"/>
                  <a:gd name="T2" fmla="*/ 45 w 48"/>
                  <a:gd name="T3" fmla="*/ 26 h 35"/>
                  <a:gd name="T4" fmla="*/ 41 w 48"/>
                  <a:gd name="T5" fmla="*/ 34 h 35"/>
                  <a:gd name="T6" fmla="*/ 7 w 48"/>
                  <a:gd name="T7" fmla="*/ 35 h 35"/>
                  <a:gd name="T8" fmla="*/ 2 w 48"/>
                  <a:gd name="T9" fmla="*/ 27 h 35"/>
                  <a:gd name="T10" fmla="*/ 19 w 48"/>
                  <a:gd name="T11" fmla="*/ 5 h 35"/>
                  <a:gd name="T12" fmla="*/ 28 w 48"/>
                  <a:gd name="T13" fmla="*/ 5 h 35"/>
                </a:gdLst>
                <a:ahLst/>
                <a:cxnLst>
                  <a:cxn ang="0">
                    <a:pos x="T0" y="T1"/>
                  </a:cxn>
                  <a:cxn ang="0">
                    <a:pos x="T2" y="T3"/>
                  </a:cxn>
                  <a:cxn ang="0">
                    <a:pos x="T4" y="T5"/>
                  </a:cxn>
                  <a:cxn ang="0">
                    <a:pos x="T6" y="T7"/>
                  </a:cxn>
                  <a:cxn ang="0">
                    <a:pos x="T8" y="T9"/>
                  </a:cxn>
                  <a:cxn ang="0">
                    <a:pos x="T10" y="T11"/>
                  </a:cxn>
                  <a:cxn ang="0">
                    <a:pos x="T12" y="T13"/>
                  </a:cxn>
                </a:cxnLst>
                <a:rect l="0" t="0" r="r" b="b"/>
                <a:pathLst>
                  <a:path w="48" h="35">
                    <a:moveTo>
                      <a:pt x="28" y="5"/>
                    </a:moveTo>
                    <a:cubicBezTo>
                      <a:pt x="45" y="26"/>
                      <a:pt x="45" y="26"/>
                      <a:pt x="45" y="26"/>
                    </a:cubicBezTo>
                    <a:cubicBezTo>
                      <a:pt x="48" y="30"/>
                      <a:pt x="46" y="34"/>
                      <a:pt x="41" y="34"/>
                    </a:cubicBezTo>
                    <a:cubicBezTo>
                      <a:pt x="7" y="35"/>
                      <a:pt x="7" y="35"/>
                      <a:pt x="7" y="35"/>
                    </a:cubicBezTo>
                    <a:cubicBezTo>
                      <a:pt x="2" y="35"/>
                      <a:pt x="0" y="31"/>
                      <a:pt x="2" y="27"/>
                    </a:cubicBezTo>
                    <a:cubicBezTo>
                      <a:pt x="19" y="5"/>
                      <a:pt x="19" y="5"/>
                      <a:pt x="19" y="5"/>
                    </a:cubicBezTo>
                    <a:cubicBezTo>
                      <a:pt x="21" y="0"/>
                      <a:pt x="25" y="0"/>
                      <a:pt x="28" y="5"/>
                    </a:cubicBezTo>
                    <a:close/>
                  </a:path>
                </a:pathLst>
              </a:custGeom>
              <a:solidFill>
                <a:srgbClr val="39363A"/>
              </a:solidFill>
              <a:ln>
                <a:noFill/>
              </a:ln>
            </p:spPr>
            <p:txBody>
              <a:bodyPr anchor="ctr"/>
              <a:lstStyle/>
              <a:p>
                <a:pPr algn="ctr"/>
              </a:p>
            </p:txBody>
          </p:sp>
          <p:sp>
            <p:nvSpPr>
              <p:cNvPr id="170" name="任意多边形: 形状 169"/>
              <p:cNvSpPr/>
              <p:nvPr/>
            </p:nvSpPr>
            <p:spPr bwMode="auto">
              <a:xfrm>
                <a:off x="4620" y="2786"/>
                <a:ext cx="94" cy="68"/>
              </a:xfrm>
              <a:custGeom>
                <a:avLst/>
                <a:gdLst>
                  <a:gd name="T0" fmla="*/ 20 w 48"/>
                  <a:gd name="T1" fmla="*/ 31 h 35"/>
                  <a:gd name="T2" fmla="*/ 3 w 48"/>
                  <a:gd name="T3" fmla="*/ 10 h 35"/>
                  <a:gd name="T4" fmla="*/ 7 w 48"/>
                  <a:gd name="T5" fmla="*/ 1 h 35"/>
                  <a:gd name="T6" fmla="*/ 40 w 48"/>
                  <a:gd name="T7" fmla="*/ 1 h 35"/>
                  <a:gd name="T8" fmla="*/ 45 w 48"/>
                  <a:gd name="T9" fmla="*/ 9 h 35"/>
                  <a:gd name="T10" fmla="*/ 29 w 48"/>
                  <a:gd name="T11" fmla="*/ 31 h 35"/>
                  <a:gd name="T12" fmla="*/ 20 w 48"/>
                  <a:gd name="T13" fmla="*/ 31 h 35"/>
                </a:gdLst>
                <a:ahLst/>
                <a:cxnLst>
                  <a:cxn ang="0">
                    <a:pos x="T0" y="T1"/>
                  </a:cxn>
                  <a:cxn ang="0">
                    <a:pos x="T2" y="T3"/>
                  </a:cxn>
                  <a:cxn ang="0">
                    <a:pos x="T4" y="T5"/>
                  </a:cxn>
                  <a:cxn ang="0">
                    <a:pos x="T6" y="T7"/>
                  </a:cxn>
                  <a:cxn ang="0">
                    <a:pos x="T8" y="T9"/>
                  </a:cxn>
                  <a:cxn ang="0">
                    <a:pos x="T10" y="T11"/>
                  </a:cxn>
                  <a:cxn ang="0">
                    <a:pos x="T12" y="T13"/>
                  </a:cxn>
                </a:cxnLst>
                <a:rect l="0" t="0" r="r" b="b"/>
                <a:pathLst>
                  <a:path w="48" h="35">
                    <a:moveTo>
                      <a:pt x="20" y="31"/>
                    </a:moveTo>
                    <a:cubicBezTo>
                      <a:pt x="3" y="10"/>
                      <a:pt x="3" y="10"/>
                      <a:pt x="3" y="10"/>
                    </a:cubicBezTo>
                    <a:cubicBezTo>
                      <a:pt x="0" y="5"/>
                      <a:pt x="2" y="1"/>
                      <a:pt x="7" y="1"/>
                    </a:cubicBezTo>
                    <a:cubicBezTo>
                      <a:pt x="40" y="1"/>
                      <a:pt x="40" y="1"/>
                      <a:pt x="40" y="1"/>
                    </a:cubicBezTo>
                    <a:cubicBezTo>
                      <a:pt x="46" y="0"/>
                      <a:pt x="48" y="4"/>
                      <a:pt x="45" y="9"/>
                    </a:cubicBezTo>
                    <a:cubicBezTo>
                      <a:pt x="29" y="31"/>
                      <a:pt x="29" y="31"/>
                      <a:pt x="29" y="31"/>
                    </a:cubicBezTo>
                    <a:cubicBezTo>
                      <a:pt x="27" y="35"/>
                      <a:pt x="22" y="35"/>
                      <a:pt x="20" y="31"/>
                    </a:cubicBezTo>
                    <a:close/>
                  </a:path>
                </a:pathLst>
              </a:custGeom>
              <a:solidFill>
                <a:srgbClr val="39363A"/>
              </a:solidFill>
              <a:ln>
                <a:noFill/>
              </a:ln>
            </p:spPr>
            <p:txBody>
              <a:bodyPr anchor="ctr"/>
              <a:lstStyle/>
              <a:p>
                <a:pPr algn="ctr"/>
              </a:p>
            </p:txBody>
          </p:sp>
          <p:sp>
            <p:nvSpPr>
              <p:cNvPr id="171" name="任意多边形: 形状 170"/>
              <p:cNvSpPr/>
              <p:nvPr/>
            </p:nvSpPr>
            <p:spPr bwMode="auto">
              <a:xfrm>
                <a:off x="4425" y="2113"/>
                <a:ext cx="86" cy="125"/>
              </a:xfrm>
              <a:custGeom>
                <a:avLst/>
                <a:gdLst>
                  <a:gd name="T0" fmla="*/ 38 w 44"/>
                  <a:gd name="T1" fmla="*/ 0 h 64"/>
                  <a:gd name="T2" fmla="*/ 5 w 44"/>
                  <a:gd name="T3" fmla="*/ 0 h 64"/>
                  <a:gd name="T4" fmla="*/ 0 w 44"/>
                  <a:gd name="T5" fmla="*/ 5 h 64"/>
                  <a:gd name="T6" fmla="*/ 0 w 44"/>
                  <a:gd name="T7" fmla="*/ 16 h 64"/>
                  <a:gd name="T8" fmla="*/ 5 w 44"/>
                  <a:gd name="T9" fmla="*/ 21 h 64"/>
                  <a:gd name="T10" fmla="*/ 17 w 44"/>
                  <a:gd name="T11" fmla="*/ 22 h 64"/>
                  <a:gd name="T12" fmla="*/ 17 w 44"/>
                  <a:gd name="T13" fmla="*/ 59 h 64"/>
                  <a:gd name="T14" fmla="*/ 21 w 44"/>
                  <a:gd name="T15" fmla="*/ 64 h 64"/>
                  <a:gd name="T16" fmla="*/ 22 w 44"/>
                  <a:gd name="T17" fmla="*/ 64 h 64"/>
                  <a:gd name="T18" fmla="*/ 26 w 44"/>
                  <a:gd name="T19" fmla="*/ 59 h 64"/>
                  <a:gd name="T20" fmla="*/ 27 w 44"/>
                  <a:gd name="T21" fmla="*/ 22 h 64"/>
                  <a:gd name="T22" fmla="*/ 38 w 44"/>
                  <a:gd name="T23" fmla="*/ 22 h 64"/>
                  <a:gd name="T24" fmla="*/ 44 w 44"/>
                  <a:gd name="T25" fmla="*/ 16 h 64"/>
                  <a:gd name="T26" fmla="*/ 44 w 44"/>
                  <a:gd name="T27" fmla="*/ 6 h 64"/>
                  <a:gd name="T28" fmla="*/ 38 w 44"/>
                  <a:gd name="T2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64">
                    <a:moveTo>
                      <a:pt x="38" y="0"/>
                    </a:moveTo>
                    <a:cubicBezTo>
                      <a:pt x="5" y="0"/>
                      <a:pt x="5" y="0"/>
                      <a:pt x="5" y="0"/>
                    </a:cubicBezTo>
                    <a:cubicBezTo>
                      <a:pt x="2" y="0"/>
                      <a:pt x="0" y="2"/>
                      <a:pt x="0" y="5"/>
                    </a:cubicBezTo>
                    <a:cubicBezTo>
                      <a:pt x="0" y="16"/>
                      <a:pt x="0" y="16"/>
                      <a:pt x="0" y="16"/>
                    </a:cubicBezTo>
                    <a:cubicBezTo>
                      <a:pt x="0" y="19"/>
                      <a:pt x="2" y="21"/>
                      <a:pt x="5" y="21"/>
                    </a:cubicBezTo>
                    <a:cubicBezTo>
                      <a:pt x="17" y="22"/>
                      <a:pt x="17" y="22"/>
                      <a:pt x="17" y="22"/>
                    </a:cubicBezTo>
                    <a:cubicBezTo>
                      <a:pt x="17" y="59"/>
                      <a:pt x="17" y="59"/>
                      <a:pt x="17" y="59"/>
                    </a:cubicBezTo>
                    <a:cubicBezTo>
                      <a:pt x="17" y="62"/>
                      <a:pt x="18" y="64"/>
                      <a:pt x="21" y="64"/>
                    </a:cubicBezTo>
                    <a:cubicBezTo>
                      <a:pt x="22" y="64"/>
                      <a:pt x="22" y="64"/>
                      <a:pt x="22" y="64"/>
                    </a:cubicBezTo>
                    <a:cubicBezTo>
                      <a:pt x="25" y="64"/>
                      <a:pt x="26" y="62"/>
                      <a:pt x="26" y="59"/>
                    </a:cubicBezTo>
                    <a:cubicBezTo>
                      <a:pt x="27" y="22"/>
                      <a:pt x="27" y="22"/>
                      <a:pt x="27" y="22"/>
                    </a:cubicBezTo>
                    <a:cubicBezTo>
                      <a:pt x="38" y="22"/>
                      <a:pt x="38" y="22"/>
                      <a:pt x="38" y="22"/>
                    </a:cubicBezTo>
                    <a:cubicBezTo>
                      <a:pt x="41" y="22"/>
                      <a:pt x="44" y="19"/>
                      <a:pt x="44" y="16"/>
                    </a:cubicBezTo>
                    <a:cubicBezTo>
                      <a:pt x="44" y="6"/>
                      <a:pt x="44" y="6"/>
                      <a:pt x="44" y="6"/>
                    </a:cubicBezTo>
                    <a:cubicBezTo>
                      <a:pt x="44" y="3"/>
                      <a:pt x="41" y="0"/>
                      <a:pt x="38" y="0"/>
                    </a:cubicBezTo>
                    <a:close/>
                  </a:path>
                </a:pathLst>
              </a:custGeom>
              <a:solidFill>
                <a:srgbClr val="39363A"/>
              </a:solidFill>
              <a:ln>
                <a:noFill/>
              </a:ln>
            </p:spPr>
            <p:txBody>
              <a:bodyPr anchor="ctr"/>
              <a:lstStyle/>
              <a:p>
                <a:pPr algn="ctr"/>
              </a:p>
            </p:txBody>
          </p:sp>
          <p:sp>
            <p:nvSpPr>
              <p:cNvPr id="172" name="任意多边形: 形状 171"/>
              <p:cNvSpPr/>
              <p:nvPr/>
            </p:nvSpPr>
            <p:spPr bwMode="auto">
              <a:xfrm>
                <a:off x="4509" y="2723"/>
                <a:ext cx="86" cy="125"/>
              </a:xfrm>
              <a:custGeom>
                <a:avLst/>
                <a:gdLst>
                  <a:gd name="T0" fmla="*/ 38 w 44"/>
                  <a:gd name="T1" fmla="*/ 0 h 64"/>
                  <a:gd name="T2" fmla="*/ 6 w 44"/>
                  <a:gd name="T3" fmla="*/ 0 h 64"/>
                  <a:gd name="T4" fmla="*/ 0 w 44"/>
                  <a:gd name="T5" fmla="*/ 6 h 64"/>
                  <a:gd name="T6" fmla="*/ 0 w 44"/>
                  <a:gd name="T7" fmla="*/ 16 h 64"/>
                  <a:gd name="T8" fmla="*/ 6 w 44"/>
                  <a:gd name="T9" fmla="*/ 22 h 64"/>
                  <a:gd name="T10" fmla="*/ 17 w 44"/>
                  <a:gd name="T11" fmla="*/ 22 h 64"/>
                  <a:gd name="T12" fmla="*/ 17 w 44"/>
                  <a:gd name="T13" fmla="*/ 60 h 64"/>
                  <a:gd name="T14" fmla="*/ 21 w 44"/>
                  <a:gd name="T15" fmla="*/ 64 h 64"/>
                  <a:gd name="T16" fmla="*/ 23 w 44"/>
                  <a:gd name="T17" fmla="*/ 64 h 64"/>
                  <a:gd name="T18" fmla="*/ 27 w 44"/>
                  <a:gd name="T19" fmla="*/ 60 h 64"/>
                  <a:gd name="T20" fmla="*/ 27 w 44"/>
                  <a:gd name="T21" fmla="*/ 22 h 64"/>
                  <a:gd name="T22" fmla="*/ 38 w 44"/>
                  <a:gd name="T23" fmla="*/ 22 h 64"/>
                  <a:gd name="T24" fmla="*/ 44 w 44"/>
                  <a:gd name="T25" fmla="*/ 16 h 64"/>
                  <a:gd name="T26" fmla="*/ 44 w 44"/>
                  <a:gd name="T27" fmla="*/ 6 h 64"/>
                  <a:gd name="T28" fmla="*/ 38 w 44"/>
                  <a:gd name="T2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64">
                    <a:moveTo>
                      <a:pt x="38" y="0"/>
                    </a:moveTo>
                    <a:cubicBezTo>
                      <a:pt x="6" y="0"/>
                      <a:pt x="6" y="0"/>
                      <a:pt x="6" y="0"/>
                    </a:cubicBezTo>
                    <a:cubicBezTo>
                      <a:pt x="3" y="0"/>
                      <a:pt x="0" y="3"/>
                      <a:pt x="0" y="6"/>
                    </a:cubicBezTo>
                    <a:cubicBezTo>
                      <a:pt x="0" y="16"/>
                      <a:pt x="0" y="16"/>
                      <a:pt x="0" y="16"/>
                    </a:cubicBezTo>
                    <a:cubicBezTo>
                      <a:pt x="0" y="19"/>
                      <a:pt x="3" y="22"/>
                      <a:pt x="6" y="22"/>
                    </a:cubicBezTo>
                    <a:cubicBezTo>
                      <a:pt x="17" y="22"/>
                      <a:pt x="17" y="22"/>
                      <a:pt x="17" y="22"/>
                    </a:cubicBezTo>
                    <a:cubicBezTo>
                      <a:pt x="17" y="60"/>
                      <a:pt x="17" y="60"/>
                      <a:pt x="17" y="60"/>
                    </a:cubicBezTo>
                    <a:cubicBezTo>
                      <a:pt x="17" y="62"/>
                      <a:pt x="19" y="64"/>
                      <a:pt x="21" y="64"/>
                    </a:cubicBezTo>
                    <a:cubicBezTo>
                      <a:pt x="23" y="64"/>
                      <a:pt x="23" y="64"/>
                      <a:pt x="23" y="64"/>
                    </a:cubicBezTo>
                    <a:cubicBezTo>
                      <a:pt x="25" y="64"/>
                      <a:pt x="27" y="62"/>
                      <a:pt x="27" y="60"/>
                    </a:cubicBezTo>
                    <a:cubicBezTo>
                      <a:pt x="27" y="22"/>
                      <a:pt x="27" y="22"/>
                      <a:pt x="27" y="22"/>
                    </a:cubicBezTo>
                    <a:cubicBezTo>
                      <a:pt x="38" y="22"/>
                      <a:pt x="38" y="22"/>
                      <a:pt x="38" y="22"/>
                    </a:cubicBezTo>
                    <a:cubicBezTo>
                      <a:pt x="41" y="22"/>
                      <a:pt x="44" y="20"/>
                      <a:pt x="44" y="16"/>
                    </a:cubicBezTo>
                    <a:cubicBezTo>
                      <a:pt x="44" y="6"/>
                      <a:pt x="44" y="6"/>
                      <a:pt x="44" y="6"/>
                    </a:cubicBezTo>
                    <a:cubicBezTo>
                      <a:pt x="44" y="3"/>
                      <a:pt x="42" y="0"/>
                      <a:pt x="38" y="0"/>
                    </a:cubicBezTo>
                    <a:close/>
                  </a:path>
                </a:pathLst>
              </a:custGeom>
              <a:solidFill>
                <a:srgbClr val="39363A"/>
              </a:solidFill>
              <a:ln>
                <a:noFill/>
              </a:ln>
            </p:spPr>
            <p:txBody>
              <a:bodyPr anchor="ctr"/>
              <a:lstStyle/>
              <a:p>
                <a:pPr algn="ctr"/>
              </a:p>
            </p:txBody>
          </p:sp>
          <p:sp>
            <p:nvSpPr>
              <p:cNvPr id="173" name="任意多边形: 形状 172"/>
              <p:cNvSpPr/>
              <p:nvPr/>
            </p:nvSpPr>
            <p:spPr bwMode="auto">
              <a:xfrm>
                <a:off x="4587" y="3222"/>
                <a:ext cx="86" cy="125"/>
              </a:xfrm>
              <a:custGeom>
                <a:avLst/>
                <a:gdLst>
                  <a:gd name="T0" fmla="*/ 39 w 44"/>
                  <a:gd name="T1" fmla="*/ 0 h 64"/>
                  <a:gd name="T2" fmla="*/ 6 w 44"/>
                  <a:gd name="T3" fmla="*/ 0 h 64"/>
                  <a:gd name="T4" fmla="*/ 0 w 44"/>
                  <a:gd name="T5" fmla="*/ 6 h 64"/>
                  <a:gd name="T6" fmla="*/ 0 w 44"/>
                  <a:gd name="T7" fmla="*/ 16 h 64"/>
                  <a:gd name="T8" fmla="*/ 6 w 44"/>
                  <a:gd name="T9" fmla="*/ 22 h 64"/>
                  <a:gd name="T10" fmla="*/ 17 w 44"/>
                  <a:gd name="T11" fmla="*/ 22 h 64"/>
                  <a:gd name="T12" fmla="*/ 17 w 44"/>
                  <a:gd name="T13" fmla="*/ 60 h 64"/>
                  <a:gd name="T14" fmla="*/ 21 w 44"/>
                  <a:gd name="T15" fmla="*/ 64 h 64"/>
                  <a:gd name="T16" fmla="*/ 23 w 44"/>
                  <a:gd name="T17" fmla="*/ 64 h 64"/>
                  <a:gd name="T18" fmla="*/ 27 w 44"/>
                  <a:gd name="T19" fmla="*/ 60 h 64"/>
                  <a:gd name="T20" fmla="*/ 27 w 44"/>
                  <a:gd name="T21" fmla="*/ 22 h 64"/>
                  <a:gd name="T22" fmla="*/ 39 w 44"/>
                  <a:gd name="T23" fmla="*/ 22 h 64"/>
                  <a:gd name="T24" fmla="*/ 44 w 44"/>
                  <a:gd name="T25" fmla="*/ 16 h 64"/>
                  <a:gd name="T26" fmla="*/ 44 w 44"/>
                  <a:gd name="T27" fmla="*/ 6 h 64"/>
                  <a:gd name="T28" fmla="*/ 39 w 44"/>
                  <a:gd name="T2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64">
                    <a:moveTo>
                      <a:pt x="39" y="0"/>
                    </a:moveTo>
                    <a:cubicBezTo>
                      <a:pt x="6" y="0"/>
                      <a:pt x="6" y="0"/>
                      <a:pt x="6" y="0"/>
                    </a:cubicBezTo>
                    <a:cubicBezTo>
                      <a:pt x="3" y="0"/>
                      <a:pt x="0" y="3"/>
                      <a:pt x="0" y="6"/>
                    </a:cubicBezTo>
                    <a:cubicBezTo>
                      <a:pt x="0" y="16"/>
                      <a:pt x="0" y="16"/>
                      <a:pt x="0" y="16"/>
                    </a:cubicBezTo>
                    <a:cubicBezTo>
                      <a:pt x="0" y="19"/>
                      <a:pt x="3" y="22"/>
                      <a:pt x="6" y="22"/>
                    </a:cubicBezTo>
                    <a:cubicBezTo>
                      <a:pt x="17" y="22"/>
                      <a:pt x="17" y="22"/>
                      <a:pt x="17" y="22"/>
                    </a:cubicBezTo>
                    <a:cubicBezTo>
                      <a:pt x="17" y="60"/>
                      <a:pt x="17" y="60"/>
                      <a:pt x="17" y="60"/>
                    </a:cubicBezTo>
                    <a:cubicBezTo>
                      <a:pt x="17" y="62"/>
                      <a:pt x="19" y="64"/>
                      <a:pt x="21" y="64"/>
                    </a:cubicBezTo>
                    <a:cubicBezTo>
                      <a:pt x="23" y="64"/>
                      <a:pt x="23" y="64"/>
                      <a:pt x="23" y="64"/>
                    </a:cubicBezTo>
                    <a:cubicBezTo>
                      <a:pt x="25" y="64"/>
                      <a:pt x="27" y="62"/>
                      <a:pt x="27" y="60"/>
                    </a:cubicBezTo>
                    <a:cubicBezTo>
                      <a:pt x="27" y="22"/>
                      <a:pt x="27" y="22"/>
                      <a:pt x="27" y="22"/>
                    </a:cubicBezTo>
                    <a:cubicBezTo>
                      <a:pt x="39" y="22"/>
                      <a:pt x="39" y="22"/>
                      <a:pt x="39" y="22"/>
                    </a:cubicBezTo>
                    <a:cubicBezTo>
                      <a:pt x="42" y="22"/>
                      <a:pt x="44" y="19"/>
                      <a:pt x="44" y="16"/>
                    </a:cubicBezTo>
                    <a:cubicBezTo>
                      <a:pt x="44" y="6"/>
                      <a:pt x="44" y="6"/>
                      <a:pt x="44" y="6"/>
                    </a:cubicBezTo>
                    <a:cubicBezTo>
                      <a:pt x="44" y="3"/>
                      <a:pt x="42" y="0"/>
                      <a:pt x="39" y="0"/>
                    </a:cubicBezTo>
                    <a:close/>
                  </a:path>
                </a:pathLst>
              </a:custGeom>
              <a:solidFill>
                <a:srgbClr val="39363A"/>
              </a:solidFill>
              <a:ln>
                <a:noFill/>
              </a:ln>
            </p:spPr>
            <p:txBody>
              <a:bodyPr anchor="ctr"/>
              <a:lstStyle/>
              <a:p>
                <a:pPr algn="ctr"/>
              </a:p>
            </p:txBody>
          </p:sp>
          <p:sp>
            <p:nvSpPr>
              <p:cNvPr id="174" name="任意多边形: 形状 173"/>
              <p:cNvSpPr/>
              <p:nvPr/>
            </p:nvSpPr>
            <p:spPr bwMode="auto">
              <a:xfrm>
                <a:off x="4202" y="1593"/>
                <a:ext cx="273" cy="264"/>
              </a:xfrm>
              <a:custGeom>
                <a:avLst/>
                <a:gdLst>
                  <a:gd name="T0" fmla="*/ 133 w 140"/>
                  <a:gd name="T1" fmla="*/ 55 h 135"/>
                  <a:gd name="T2" fmla="*/ 129 w 140"/>
                  <a:gd name="T3" fmla="*/ 52 h 135"/>
                  <a:gd name="T4" fmla="*/ 129 w 140"/>
                  <a:gd name="T5" fmla="*/ 9 h 135"/>
                  <a:gd name="T6" fmla="*/ 122 w 140"/>
                  <a:gd name="T7" fmla="*/ 2 h 135"/>
                  <a:gd name="T8" fmla="*/ 101 w 140"/>
                  <a:gd name="T9" fmla="*/ 2 h 135"/>
                  <a:gd name="T10" fmla="*/ 94 w 140"/>
                  <a:gd name="T11" fmla="*/ 9 h 135"/>
                  <a:gd name="T12" fmla="*/ 94 w 140"/>
                  <a:gd name="T13" fmla="*/ 18 h 135"/>
                  <a:gd name="T14" fmla="*/ 83 w 140"/>
                  <a:gd name="T15" fmla="*/ 7 h 135"/>
                  <a:gd name="T16" fmla="*/ 57 w 140"/>
                  <a:gd name="T17" fmla="*/ 7 h 135"/>
                  <a:gd name="T18" fmla="*/ 7 w 140"/>
                  <a:gd name="T19" fmla="*/ 55 h 135"/>
                  <a:gd name="T20" fmla="*/ 11 w 140"/>
                  <a:gd name="T21" fmla="*/ 67 h 135"/>
                  <a:gd name="T22" fmla="*/ 11 w 140"/>
                  <a:gd name="T23" fmla="*/ 129 h 135"/>
                  <a:gd name="T24" fmla="*/ 16 w 140"/>
                  <a:gd name="T25" fmla="*/ 135 h 135"/>
                  <a:gd name="T26" fmla="*/ 124 w 140"/>
                  <a:gd name="T27" fmla="*/ 135 h 135"/>
                  <a:gd name="T28" fmla="*/ 129 w 140"/>
                  <a:gd name="T29" fmla="*/ 129 h 135"/>
                  <a:gd name="T30" fmla="*/ 129 w 140"/>
                  <a:gd name="T31" fmla="*/ 67 h 135"/>
                  <a:gd name="T32" fmla="*/ 133 w 140"/>
                  <a:gd name="T33" fmla="*/ 55 h 135"/>
                  <a:gd name="T34" fmla="*/ 60 w 140"/>
                  <a:gd name="T35" fmla="*/ 124 h 135"/>
                  <a:gd name="T36" fmla="*/ 25 w 140"/>
                  <a:gd name="T37" fmla="*/ 124 h 135"/>
                  <a:gd name="T38" fmla="*/ 25 w 140"/>
                  <a:gd name="T39" fmla="*/ 84 h 135"/>
                  <a:gd name="T40" fmla="*/ 32 w 140"/>
                  <a:gd name="T41" fmla="*/ 77 h 135"/>
                  <a:gd name="T42" fmla="*/ 53 w 140"/>
                  <a:gd name="T43" fmla="*/ 77 h 135"/>
                  <a:gd name="T44" fmla="*/ 60 w 140"/>
                  <a:gd name="T45" fmla="*/ 84 h 135"/>
                  <a:gd name="T46" fmla="*/ 60 w 140"/>
                  <a:gd name="T47" fmla="*/ 124 h 135"/>
                  <a:gd name="T48" fmla="*/ 93 w 140"/>
                  <a:gd name="T49" fmla="*/ 111 h 135"/>
                  <a:gd name="T50" fmla="*/ 86 w 140"/>
                  <a:gd name="T51" fmla="*/ 111 h 135"/>
                  <a:gd name="T52" fmla="*/ 79 w 140"/>
                  <a:gd name="T53" fmla="*/ 104 h 135"/>
                  <a:gd name="T54" fmla="*/ 79 w 140"/>
                  <a:gd name="T55" fmla="*/ 97 h 135"/>
                  <a:gd name="T56" fmla="*/ 93 w 140"/>
                  <a:gd name="T57" fmla="*/ 97 h 135"/>
                  <a:gd name="T58" fmla="*/ 93 w 140"/>
                  <a:gd name="T59" fmla="*/ 111 h 135"/>
                  <a:gd name="T60" fmla="*/ 93 w 140"/>
                  <a:gd name="T61" fmla="*/ 91 h 135"/>
                  <a:gd name="T62" fmla="*/ 79 w 140"/>
                  <a:gd name="T63" fmla="*/ 91 h 135"/>
                  <a:gd name="T64" fmla="*/ 79 w 140"/>
                  <a:gd name="T65" fmla="*/ 84 h 135"/>
                  <a:gd name="T66" fmla="*/ 86 w 140"/>
                  <a:gd name="T67" fmla="*/ 77 h 135"/>
                  <a:gd name="T68" fmla="*/ 93 w 140"/>
                  <a:gd name="T69" fmla="*/ 77 h 135"/>
                  <a:gd name="T70" fmla="*/ 93 w 140"/>
                  <a:gd name="T71" fmla="*/ 91 h 135"/>
                  <a:gd name="T72" fmla="*/ 114 w 140"/>
                  <a:gd name="T73" fmla="*/ 104 h 135"/>
                  <a:gd name="T74" fmla="*/ 107 w 140"/>
                  <a:gd name="T75" fmla="*/ 111 h 135"/>
                  <a:gd name="T76" fmla="*/ 100 w 140"/>
                  <a:gd name="T77" fmla="*/ 111 h 135"/>
                  <a:gd name="T78" fmla="*/ 100 w 140"/>
                  <a:gd name="T79" fmla="*/ 97 h 135"/>
                  <a:gd name="T80" fmla="*/ 114 w 140"/>
                  <a:gd name="T81" fmla="*/ 97 h 135"/>
                  <a:gd name="T82" fmla="*/ 114 w 140"/>
                  <a:gd name="T83" fmla="*/ 104 h 135"/>
                  <a:gd name="T84" fmla="*/ 114 w 140"/>
                  <a:gd name="T85" fmla="*/ 91 h 135"/>
                  <a:gd name="T86" fmla="*/ 100 w 140"/>
                  <a:gd name="T87" fmla="*/ 91 h 135"/>
                  <a:gd name="T88" fmla="*/ 100 w 140"/>
                  <a:gd name="T89" fmla="*/ 77 h 135"/>
                  <a:gd name="T90" fmla="*/ 107 w 140"/>
                  <a:gd name="T91" fmla="*/ 77 h 135"/>
                  <a:gd name="T92" fmla="*/ 114 w 140"/>
                  <a:gd name="T93" fmla="*/ 84 h 135"/>
                  <a:gd name="T94" fmla="*/ 114 w 140"/>
                  <a:gd name="T95" fmla="*/ 9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0" h="135">
                    <a:moveTo>
                      <a:pt x="133" y="55"/>
                    </a:moveTo>
                    <a:cubicBezTo>
                      <a:pt x="129" y="52"/>
                      <a:pt x="129" y="52"/>
                      <a:pt x="129" y="52"/>
                    </a:cubicBezTo>
                    <a:cubicBezTo>
                      <a:pt x="129" y="9"/>
                      <a:pt x="129" y="9"/>
                      <a:pt x="129" y="9"/>
                    </a:cubicBezTo>
                    <a:cubicBezTo>
                      <a:pt x="129" y="5"/>
                      <a:pt x="126" y="2"/>
                      <a:pt x="122" y="2"/>
                    </a:cubicBezTo>
                    <a:cubicBezTo>
                      <a:pt x="101" y="2"/>
                      <a:pt x="101" y="2"/>
                      <a:pt x="101" y="2"/>
                    </a:cubicBezTo>
                    <a:cubicBezTo>
                      <a:pt x="97" y="2"/>
                      <a:pt x="94" y="5"/>
                      <a:pt x="94" y="9"/>
                    </a:cubicBezTo>
                    <a:cubicBezTo>
                      <a:pt x="94" y="18"/>
                      <a:pt x="94" y="18"/>
                      <a:pt x="94" y="18"/>
                    </a:cubicBezTo>
                    <a:cubicBezTo>
                      <a:pt x="83" y="7"/>
                      <a:pt x="83" y="7"/>
                      <a:pt x="83" y="7"/>
                    </a:cubicBezTo>
                    <a:cubicBezTo>
                      <a:pt x="76" y="0"/>
                      <a:pt x="64" y="0"/>
                      <a:pt x="57" y="7"/>
                    </a:cubicBezTo>
                    <a:cubicBezTo>
                      <a:pt x="7" y="55"/>
                      <a:pt x="7" y="55"/>
                      <a:pt x="7" y="55"/>
                    </a:cubicBezTo>
                    <a:cubicBezTo>
                      <a:pt x="0" y="62"/>
                      <a:pt x="2" y="67"/>
                      <a:pt x="11" y="67"/>
                    </a:cubicBezTo>
                    <a:cubicBezTo>
                      <a:pt x="11" y="129"/>
                      <a:pt x="11" y="129"/>
                      <a:pt x="11" y="129"/>
                    </a:cubicBezTo>
                    <a:cubicBezTo>
                      <a:pt x="11" y="132"/>
                      <a:pt x="13" y="135"/>
                      <a:pt x="16" y="135"/>
                    </a:cubicBezTo>
                    <a:cubicBezTo>
                      <a:pt x="124" y="135"/>
                      <a:pt x="124" y="135"/>
                      <a:pt x="124" y="135"/>
                    </a:cubicBezTo>
                    <a:cubicBezTo>
                      <a:pt x="127" y="135"/>
                      <a:pt x="129" y="132"/>
                      <a:pt x="129" y="129"/>
                    </a:cubicBezTo>
                    <a:cubicBezTo>
                      <a:pt x="129" y="67"/>
                      <a:pt x="129" y="67"/>
                      <a:pt x="129" y="67"/>
                    </a:cubicBezTo>
                    <a:cubicBezTo>
                      <a:pt x="138" y="67"/>
                      <a:pt x="140" y="62"/>
                      <a:pt x="133" y="55"/>
                    </a:cubicBezTo>
                    <a:close/>
                    <a:moveTo>
                      <a:pt x="60" y="124"/>
                    </a:moveTo>
                    <a:cubicBezTo>
                      <a:pt x="25" y="124"/>
                      <a:pt x="25" y="124"/>
                      <a:pt x="25" y="124"/>
                    </a:cubicBezTo>
                    <a:cubicBezTo>
                      <a:pt x="25" y="84"/>
                      <a:pt x="25" y="84"/>
                      <a:pt x="25" y="84"/>
                    </a:cubicBezTo>
                    <a:cubicBezTo>
                      <a:pt x="25" y="80"/>
                      <a:pt x="28" y="77"/>
                      <a:pt x="32" y="77"/>
                    </a:cubicBezTo>
                    <a:cubicBezTo>
                      <a:pt x="53" y="77"/>
                      <a:pt x="53" y="77"/>
                      <a:pt x="53" y="77"/>
                    </a:cubicBezTo>
                    <a:cubicBezTo>
                      <a:pt x="57" y="77"/>
                      <a:pt x="60" y="80"/>
                      <a:pt x="60" y="84"/>
                    </a:cubicBezTo>
                    <a:lnTo>
                      <a:pt x="60" y="124"/>
                    </a:lnTo>
                    <a:close/>
                    <a:moveTo>
                      <a:pt x="93" y="111"/>
                    </a:moveTo>
                    <a:cubicBezTo>
                      <a:pt x="86" y="111"/>
                      <a:pt x="86" y="111"/>
                      <a:pt x="86" y="111"/>
                    </a:cubicBezTo>
                    <a:cubicBezTo>
                      <a:pt x="82" y="111"/>
                      <a:pt x="79" y="108"/>
                      <a:pt x="79" y="104"/>
                    </a:cubicBezTo>
                    <a:cubicBezTo>
                      <a:pt x="79" y="97"/>
                      <a:pt x="79" y="97"/>
                      <a:pt x="79" y="97"/>
                    </a:cubicBezTo>
                    <a:cubicBezTo>
                      <a:pt x="93" y="97"/>
                      <a:pt x="93" y="97"/>
                      <a:pt x="93" y="97"/>
                    </a:cubicBezTo>
                    <a:lnTo>
                      <a:pt x="93" y="111"/>
                    </a:lnTo>
                    <a:close/>
                    <a:moveTo>
                      <a:pt x="93" y="91"/>
                    </a:moveTo>
                    <a:cubicBezTo>
                      <a:pt x="79" y="91"/>
                      <a:pt x="79" y="91"/>
                      <a:pt x="79" y="91"/>
                    </a:cubicBezTo>
                    <a:cubicBezTo>
                      <a:pt x="79" y="84"/>
                      <a:pt x="79" y="84"/>
                      <a:pt x="79" y="84"/>
                    </a:cubicBezTo>
                    <a:cubicBezTo>
                      <a:pt x="79" y="80"/>
                      <a:pt x="82" y="77"/>
                      <a:pt x="86" y="77"/>
                    </a:cubicBezTo>
                    <a:cubicBezTo>
                      <a:pt x="93" y="77"/>
                      <a:pt x="93" y="77"/>
                      <a:pt x="93" y="77"/>
                    </a:cubicBezTo>
                    <a:lnTo>
                      <a:pt x="93" y="91"/>
                    </a:lnTo>
                    <a:close/>
                    <a:moveTo>
                      <a:pt x="114" y="104"/>
                    </a:moveTo>
                    <a:cubicBezTo>
                      <a:pt x="114" y="108"/>
                      <a:pt x="111" y="111"/>
                      <a:pt x="107" y="111"/>
                    </a:cubicBezTo>
                    <a:cubicBezTo>
                      <a:pt x="100" y="111"/>
                      <a:pt x="100" y="111"/>
                      <a:pt x="100" y="111"/>
                    </a:cubicBezTo>
                    <a:cubicBezTo>
                      <a:pt x="100" y="97"/>
                      <a:pt x="100" y="97"/>
                      <a:pt x="100" y="97"/>
                    </a:cubicBezTo>
                    <a:cubicBezTo>
                      <a:pt x="114" y="97"/>
                      <a:pt x="114" y="97"/>
                      <a:pt x="114" y="97"/>
                    </a:cubicBezTo>
                    <a:lnTo>
                      <a:pt x="114" y="104"/>
                    </a:lnTo>
                    <a:close/>
                    <a:moveTo>
                      <a:pt x="114" y="91"/>
                    </a:moveTo>
                    <a:cubicBezTo>
                      <a:pt x="100" y="91"/>
                      <a:pt x="100" y="91"/>
                      <a:pt x="100" y="91"/>
                    </a:cubicBezTo>
                    <a:cubicBezTo>
                      <a:pt x="100" y="77"/>
                      <a:pt x="100" y="77"/>
                      <a:pt x="100" y="77"/>
                    </a:cubicBezTo>
                    <a:cubicBezTo>
                      <a:pt x="107" y="77"/>
                      <a:pt x="107" y="77"/>
                      <a:pt x="107" y="77"/>
                    </a:cubicBezTo>
                    <a:cubicBezTo>
                      <a:pt x="111" y="77"/>
                      <a:pt x="114" y="80"/>
                      <a:pt x="114" y="84"/>
                    </a:cubicBezTo>
                    <a:lnTo>
                      <a:pt x="114" y="91"/>
                    </a:lnTo>
                    <a:close/>
                  </a:path>
                </a:pathLst>
              </a:custGeom>
              <a:solidFill>
                <a:srgbClr val="39363A"/>
              </a:solidFill>
              <a:ln>
                <a:noFill/>
              </a:ln>
            </p:spPr>
            <p:txBody>
              <a:bodyPr anchor="ctr"/>
              <a:lstStyle/>
              <a:p>
                <a:pPr algn="ctr"/>
              </a:p>
            </p:txBody>
          </p:sp>
          <p:sp>
            <p:nvSpPr>
              <p:cNvPr id="175" name="任意多边形: 形状 174"/>
              <p:cNvSpPr/>
              <p:nvPr/>
            </p:nvSpPr>
            <p:spPr bwMode="auto">
              <a:xfrm>
                <a:off x="4313" y="2146"/>
                <a:ext cx="37" cy="75"/>
              </a:xfrm>
              <a:custGeom>
                <a:avLst/>
                <a:gdLst>
                  <a:gd name="T0" fmla="*/ 1 w 19"/>
                  <a:gd name="T1" fmla="*/ 15 h 38"/>
                  <a:gd name="T2" fmla="*/ 3 w 19"/>
                  <a:gd name="T3" fmla="*/ 17 h 38"/>
                  <a:gd name="T4" fmla="*/ 5 w 19"/>
                  <a:gd name="T5" fmla="*/ 19 h 38"/>
                  <a:gd name="T6" fmla="*/ 6 w 19"/>
                  <a:gd name="T7" fmla="*/ 19 h 38"/>
                  <a:gd name="T8" fmla="*/ 6 w 19"/>
                  <a:gd name="T9" fmla="*/ 28 h 38"/>
                  <a:gd name="T10" fmla="*/ 4 w 19"/>
                  <a:gd name="T11" fmla="*/ 27 h 38"/>
                  <a:gd name="T12" fmla="*/ 1 w 19"/>
                  <a:gd name="T13" fmla="*/ 27 h 38"/>
                  <a:gd name="T14" fmla="*/ 1 w 19"/>
                  <a:gd name="T15" fmla="*/ 27 h 38"/>
                  <a:gd name="T16" fmla="*/ 0 w 19"/>
                  <a:gd name="T17" fmla="*/ 28 h 38"/>
                  <a:gd name="T18" fmla="*/ 0 w 19"/>
                  <a:gd name="T19" fmla="*/ 30 h 38"/>
                  <a:gd name="T20" fmla="*/ 0 w 19"/>
                  <a:gd name="T21" fmla="*/ 31 h 38"/>
                  <a:gd name="T22" fmla="*/ 3 w 19"/>
                  <a:gd name="T23" fmla="*/ 32 h 38"/>
                  <a:gd name="T24" fmla="*/ 6 w 19"/>
                  <a:gd name="T25" fmla="*/ 32 h 38"/>
                  <a:gd name="T26" fmla="*/ 6 w 19"/>
                  <a:gd name="T27" fmla="*/ 36 h 38"/>
                  <a:gd name="T28" fmla="*/ 7 w 19"/>
                  <a:gd name="T29" fmla="*/ 38 h 38"/>
                  <a:gd name="T30" fmla="*/ 9 w 19"/>
                  <a:gd name="T31" fmla="*/ 36 h 38"/>
                  <a:gd name="T32" fmla="*/ 9 w 19"/>
                  <a:gd name="T33" fmla="*/ 32 h 38"/>
                  <a:gd name="T34" fmla="*/ 11 w 19"/>
                  <a:gd name="T35" fmla="*/ 32 h 38"/>
                  <a:gd name="T36" fmla="*/ 11 w 19"/>
                  <a:gd name="T37" fmla="*/ 36 h 38"/>
                  <a:gd name="T38" fmla="*/ 12 w 19"/>
                  <a:gd name="T39" fmla="*/ 38 h 38"/>
                  <a:gd name="T40" fmla="*/ 13 w 19"/>
                  <a:gd name="T41" fmla="*/ 36 h 38"/>
                  <a:gd name="T42" fmla="*/ 13 w 19"/>
                  <a:gd name="T43" fmla="*/ 32 h 38"/>
                  <a:gd name="T44" fmla="*/ 15 w 19"/>
                  <a:gd name="T45" fmla="*/ 31 h 38"/>
                  <a:gd name="T46" fmla="*/ 18 w 19"/>
                  <a:gd name="T47" fmla="*/ 28 h 38"/>
                  <a:gd name="T48" fmla="*/ 19 w 19"/>
                  <a:gd name="T49" fmla="*/ 24 h 38"/>
                  <a:gd name="T50" fmla="*/ 17 w 19"/>
                  <a:gd name="T51" fmla="*/ 19 h 38"/>
                  <a:gd name="T52" fmla="*/ 13 w 19"/>
                  <a:gd name="T53" fmla="*/ 17 h 38"/>
                  <a:gd name="T54" fmla="*/ 13 w 19"/>
                  <a:gd name="T55" fmla="*/ 9 h 38"/>
                  <a:gd name="T56" fmla="*/ 14 w 19"/>
                  <a:gd name="T57" fmla="*/ 9 h 38"/>
                  <a:gd name="T58" fmla="*/ 16 w 19"/>
                  <a:gd name="T59" fmla="*/ 10 h 38"/>
                  <a:gd name="T60" fmla="*/ 17 w 19"/>
                  <a:gd name="T61" fmla="*/ 9 h 38"/>
                  <a:gd name="T62" fmla="*/ 17 w 19"/>
                  <a:gd name="T63" fmla="*/ 8 h 38"/>
                  <a:gd name="T64" fmla="*/ 17 w 19"/>
                  <a:gd name="T65" fmla="*/ 6 h 38"/>
                  <a:gd name="T66" fmla="*/ 17 w 19"/>
                  <a:gd name="T67" fmla="*/ 6 h 38"/>
                  <a:gd name="T68" fmla="*/ 16 w 19"/>
                  <a:gd name="T69" fmla="*/ 5 h 38"/>
                  <a:gd name="T70" fmla="*/ 15 w 19"/>
                  <a:gd name="T71" fmla="*/ 5 h 38"/>
                  <a:gd name="T72" fmla="*/ 13 w 19"/>
                  <a:gd name="T73" fmla="*/ 5 h 38"/>
                  <a:gd name="T74" fmla="*/ 13 w 19"/>
                  <a:gd name="T75" fmla="*/ 1 h 38"/>
                  <a:gd name="T76" fmla="*/ 12 w 19"/>
                  <a:gd name="T77" fmla="*/ 0 h 38"/>
                  <a:gd name="T78" fmla="*/ 11 w 19"/>
                  <a:gd name="T79" fmla="*/ 1 h 38"/>
                  <a:gd name="T80" fmla="*/ 11 w 19"/>
                  <a:gd name="T81" fmla="*/ 5 h 38"/>
                  <a:gd name="T82" fmla="*/ 10 w 19"/>
                  <a:gd name="T83" fmla="*/ 5 h 38"/>
                  <a:gd name="T84" fmla="*/ 8 w 19"/>
                  <a:gd name="T85" fmla="*/ 5 h 38"/>
                  <a:gd name="T86" fmla="*/ 8 w 19"/>
                  <a:gd name="T87" fmla="*/ 1 h 38"/>
                  <a:gd name="T88" fmla="*/ 7 w 19"/>
                  <a:gd name="T89" fmla="*/ 0 h 38"/>
                  <a:gd name="T90" fmla="*/ 6 w 19"/>
                  <a:gd name="T91" fmla="*/ 1 h 38"/>
                  <a:gd name="T92" fmla="*/ 6 w 19"/>
                  <a:gd name="T93" fmla="*/ 5 h 38"/>
                  <a:gd name="T94" fmla="*/ 3 w 19"/>
                  <a:gd name="T95" fmla="*/ 7 h 38"/>
                  <a:gd name="T96" fmla="*/ 1 w 19"/>
                  <a:gd name="T97" fmla="*/ 9 h 38"/>
                  <a:gd name="T98" fmla="*/ 1 w 19"/>
                  <a:gd name="T99" fmla="*/ 12 h 38"/>
                  <a:gd name="T100" fmla="*/ 1 w 19"/>
                  <a:gd name="T101" fmla="*/ 15 h 38"/>
                  <a:gd name="T102" fmla="*/ 11 w 19"/>
                  <a:gd name="T103" fmla="*/ 21 h 38"/>
                  <a:gd name="T104" fmla="*/ 11 w 19"/>
                  <a:gd name="T105" fmla="*/ 27 h 38"/>
                  <a:gd name="T106" fmla="*/ 8 w 19"/>
                  <a:gd name="T107" fmla="*/ 28 h 38"/>
                  <a:gd name="T108" fmla="*/ 8 w 19"/>
                  <a:gd name="T109" fmla="*/ 20 h 38"/>
                  <a:gd name="T110" fmla="*/ 11 w 19"/>
                  <a:gd name="T111" fmla="*/ 21 h 38"/>
                  <a:gd name="T112" fmla="*/ 11 w 19"/>
                  <a:gd name="T113" fmla="*/ 9 h 38"/>
                  <a:gd name="T114" fmla="*/ 11 w 19"/>
                  <a:gd name="T115" fmla="*/ 16 h 38"/>
                  <a:gd name="T116" fmla="*/ 8 w 19"/>
                  <a:gd name="T117" fmla="*/ 15 h 38"/>
                  <a:gd name="T118" fmla="*/ 8 w 19"/>
                  <a:gd name="T119" fmla="*/ 9 h 38"/>
                  <a:gd name="T120" fmla="*/ 11 w 19"/>
                  <a:gd name="T121"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 h="38">
                    <a:moveTo>
                      <a:pt x="1" y="15"/>
                    </a:moveTo>
                    <a:cubicBezTo>
                      <a:pt x="2" y="16"/>
                      <a:pt x="2" y="17"/>
                      <a:pt x="3" y="17"/>
                    </a:cubicBezTo>
                    <a:cubicBezTo>
                      <a:pt x="4" y="18"/>
                      <a:pt x="5" y="18"/>
                      <a:pt x="5" y="19"/>
                    </a:cubicBezTo>
                    <a:cubicBezTo>
                      <a:pt x="6" y="19"/>
                      <a:pt x="6" y="19"/>
                      <a:pt x="6" y="19"/>
                    </a:cubicBezTo>
                    <a:cubicBezTo>
                      <a:pt x="6" y="28"/>
                      <a:pt x="6" y="28"/>
                      <a:pt x="6" y="28"/>
                    </a:cubicBezTo>
                    <a:cubicBezTo>
                      <a:pt x="5" y="28"/>
                      <a:pt x="5" y="28"/>
                      <a:pt x="4" y="27"/>
                    </a:cubicBezTo>
                    <a:cubicBezTo>
                      <a:pt x="3" y="27"/>
                      <a:pt x="2" y="27"/>
                      <a:pt x="1" y="27"/>
                    </a:cubicBezTo>
                    <a:cubicBezTo>
                      <a:pt x="1" y="27"/>
                      <a:pt x="1" y="27"/>
                      <a:pt x="1" y="27"/>
                    </a:cubicBezTo>
                    <a:cubicBezTo>
                      <a:pt x="0" y="27"/>
                      <a:pt x="0" y="28"/>
                      <a:pt x="0" y="28"/>
                    </a:cubicBezTo>
                    <a:cubicBezTo>
                      <a:pt x="0" y="29"/>
                      <a:pt x="0" y="29"/>
                      <a:pt x="0" y="30"/>
                    </a:cubicBezTo>
                    <a:cubicBezTo>
                      <a:pt x="0" y="30"/>
                      <a:pt x="0" y="31"/>
                      <a:pt x="0" y="31"/>
                    </a:cubicBezTo>
                    <a:cubicBezTo>
                      <a:pt x="1" y="31"/>
                      <a:pt x="2" y="31"/>
                      <a:pt x="3" y="32"/>
                    </a:cubicBezTo>
                    <a:cubicBezTo>
                      <a:pt x="4" y="32"/>
                      <a:pt x="5" y="32"/>
                      <a:pt x="6" y="32"/>
                    </a:cubicBezTo>
                    <a:cubicBezTo>
                      <a:pt x="6" y="36"/>
                      <a:pt x="6" y="36"/>
                      <a:pt x="6" y="36"/>
                    </a:cubicBezTo>
                    <a:cubicBezTo>
                      <a:pt x="6" y="37"/>
                      <a:pt x="7" y="38"/>
                      <a:pt x="7" y="38"/>
                    </a:cubicBezTo>
                    <a:cubicBezTo>
                      <a:pt x="8" y="38"/>
                      <a:pt x="9" y="37"/>
                      <a:pt x="9" y="36"/>
                    </a:cubicBezTo>
                    <a:cubicBezTo>
                      <a:pt x="9" y="32"/>
                      <a:pt x="9" y="32"/>
                      <a:pt x="9" y="32"/>
                    </a:cubicBezTo>
                    <a:cubicBezTo>
                      <a:pt x="9" y="32"/>
                      <a:pt x="10" y="32"/>
                      <a:pt x="11" y="32"/>
                    </a:cubicBezTo>
                    <a:cubicBezTo>
                      <a:pt x="11" y="36"/>
                      <a:pt x="11" y="36"/>
                      <a:pt x="11" y="36"/>
                    </a:cubicBezTo>
                    <a:cubicBezTo>
                      <a:pt x="11" y="37"/>
                      <a:pt x="12" y="38"/>
                      <a:pt x="12" y="38"/>
                    </a:cubicBezTo>
                    <a:cubicBezTo>
                      <a:pt x="13" y="38"/>
                      <a:pt x="13" y="37"/>
                      <a:pt x="13" y="36"/>
                    </a:cubicBezTo>
                    <a:cubicBezTo>
                      <a:pt x="13" y="32"/>
                      <a:pt x="13" y="32"/>
                      <a:pt x="13" y="32"/>
                    </a:cubicBezTo>
                    <a:cubicBezTo>
                      <a:pt x="14" y="31"/>
                      <a:pt x="15" y="31"/>
                      <a:pt x="15" y="31"/>
                    </a:cubicBezTo>
                    <a:cubicBezTo>
                      <a:pt x="16" y="30"/>
                      <a:pt x="17" y="29"/>
                      <a:pt x="18" y="28"/>
                    </a:cubicBezTo>
                    <a:cubicBezTo>
                      <a:pt x="18" y="27"/>
                      <a:pt x="19" y="26"/>
                      <a:pt x="19" y="24"/>
                    </a:cubicBezTo>
                    <a:cubicBezTo>
                      <a:pt x="19" y="22"/>
                      <a:pt x="18" y="21"/>
                      <a:pt x="17" y="19"/>
                    </a:cubicBezTo>
                    <a:cubicBezTo>
                      <a:pt x="16" y="19"/>
                      <a:pt x="15" y="18"/>
                      <a:pt x="13" y="17"/>
                    </a:cubicBezTo>
                    <a:cubicBezTo>
                      <a:pt x="13" y="9"/>
                      <a:pt x="13" y="9"/>
                      <a:pt x="13" y="9"/>
                    </a:cubicBezTo>
                    <a:cubicBezTo>
                      <a:pt x="13" y="9"/>
                      <a:pt x="14" y="9"/>
                      <a:pt x="14" y="9"/>
                    </a:cubicBezTo>
                    <a:cubicBezTo>
                      <a:pt x="15" y="9"/>
                      <a:pt x="15" y="10"/>
                      <a:pt x="16" y="10"/>
                    </a:cubicBezTo>
                    <a:cubicBezTo>
                      <a:pt x="16" y="10"/>
                      <a:pt x="16" y="10"/>
                      <a:pt x="17" y="9"/>
                    </a:cubicBezTo>
                    <a:cubicBezTo>
                      <a:pt x="17" y="9"/>
                      <a:pt x="17" y="8"/>
                      <a:pt x="17" y="8"/>
                    </a:cubicBezTo>
                    <a:cubicBezTo>
                      <a:pt x="17" y="7"/>
                      <a:pt x="17" y="7"/>
                      <a:pt x="17" y="6"/>
                    </a:cubicBezTo>
                    <a:cubicBezTo>
                      <a:pt x="17" y="6"/>
                      <a:pt x="17" y="6"/>
                      <a:pt x="17" y="6"/>
                    </a:cubicBezTo>
                    <a:cubicBezTo>
                      <a:pt x="17" y="5"/>
                      <a:pt x="16" y="5"/>
                      <a:pt x="16" y="5"/>
                    </a:cubicBezTo>
                    <a:cubicBezTo>
                      <a:pt x="16" y="5"/>
                      <a:pt x="15" y="5"/>
                      <a:pt x="15" y="5"/>
                    </a:cubicBezTo>
                    <a:cubicBezTo>
                      <a:pt x="15" y="5"/>
                      <a:pt x="14" y="5"/>
                      <a:pt x="13" y="5"/>
                    </a:cubicBezTo>
                    <a:cubicBezTo>
                      <a:pt x="13" y="1"/>
                      <a:pt x="13" y="1"/>
                      <a:pt x="13" y="1"/>
                    </a:cubicBezTo>
                    <a:cubicBezTo>
                      <a:pt x="13" y="1"/>
                      <a:pt x="13" y="0"/>
                      <a:pt x="12" y="0"/>
                    </a:cubicBezTo>
                    <a:cubicBezTo>
                      <a:pt x="11" y="0"/>
                      <a:pt x="11" y="1"/>
                      <a:pt x="11" y="1"/>
                    </a:cubicBezTo>
                    <a:cubicBezTo>
                      <a:pt x="11" y="5"/>
                      <a:pt x="11" y="5"/>
                      <a:pt x="11" y="5"/>
                    </a:cubicBezTo>
                    <a:cubicBezTo>
                      <a:pt x="11" y="5"/>
                      <a:pt x="11" y="5"/>
                      <a:pt x="10" y="5"/>
                    </a:cubicBezTo>
                    <a:cubicBezTo>
                      <a:pt x="10" y="5"/>
                      <a:pt x="9" y="5"/>
                      <a:pt x="8" y="5"/>
                    </a:cubicBezTo>
                    <a:cubicBezTo>
                      <a:pt x="8" y="1"/>
                      <a:pt x="8" y="1"/>
                      <a:pt x="8" y="1"/>
                    </a:cubicBezTo>
                    <a:cubicBezTo>
                      <a:pt x="8" y="1"/>
                      <a:pt x="8" y="0"/>
                      <a:pt x="7" y="0"/>
                    </a:cubicBezTo>
                    <a:cubicBezTo>
                      <a:pt x="6" y="0"/>
                      <a:pt x="6" y="1"/>
                      <a:pt x="6" y="1"/>
                    </a:cubicBezTo>
                    <a:cubicBezTo>
                      <a:pt x="6" y="5"/>
                      <a:pt x="6" y="5"/>
                      <a:pt x="6" y="5"/>
                    </a:cubicBezTo>
                    <a:cubicBezTo>
                      <a:pt x="5" y="6"/>
                      <a:pt x="4" y="6"/>
                      <a:pt x="3" y="7"/>
                    </a:cubicBezTo>
                    <a:cubicBezTo>
                      <a:pt x="2" y="8"/>
                      <a:pt x="2" y="8"/>
                      <a:pt x="1" y="9"/>
                    </a:cubicBezTo>
                    <a:cubicBezTo>
                      <a:pt x="1" y="10"/>
                      <a:pt x="1" y="11"/>
                      <a:pt x="1" y="12"/>
                    </a:cubicBezTo>
                    <a:cubicBezTo>
                      <a:pt x="1" y="13"/>
                      <a:pt x="1" y="14"/>
                      <a:pt x="1" y="15"/>
                    </a:cubicBezTo>
                    <a:close/>
                    <a:moveTo>
                      <a:pt x="11" y="21"/>
                    </a:moveTo>
                    <a:cubicBezTo>
                      <a:pt x="11" y="27"/>
                      <a:pt x="11" y="27"/>
                      <a:pt x="11" y="27"/>
                    </a:cubicBezTo>
                    <a:cubicBezTo>
                      <a:pt x="10" y="28"/>
                      <a:pt x="9" y="28"/>
                      <a:pt x="8" y="28"/>
                    </a:cubicBezTo>
                    <a:cubicBezTo>
                      <a:pt x="8" y="20"/>
                      <a:pt x="8" y="20"/>
                      <a:pt x="8" y="20"/>
                    </a:cubicBezTo>
                    <a:cubicBezTo>
                      <a:pt x="9" y="21"/>
                      <a:pt x="10" y="21"/>
                      <a:pt x="11" y="21"/>
                    </a:cubicBezTo>
                    <a:close/>
                    <a:moveTo>
                      <a:pt x="11" y="9"/>
                    </a:moveTo>
                    <a:cubicBezTo>
                      <a:pt x="11" y="16"/>
                      <a:pt x="11" y="16"/>
                      <a:pt x="11" y="16"/>
                    </a:cubicBezTo>
                    <a:cubicBezTo>
                      <a:pt x="10" y="16"/>
                      <a:pt x="9" y="15"/>
                      <a:pt x="8" y="15"/>
                    </a:cubicBezTo>
                    <a:cubicBezTo>
                      <a:pt x="8" y="9"/>
                      <a:pt x="8" y="9"/>
                      <a:pt x="8" y="9"/>
                    </a:cubicBezTo>
                    <a:cubicBezTo>
                      <a:pt x="9" y="9"/>
                      <a:pt x="10" y="9"/>
                      <a:pt x="11" y="9"/>
                    </a:cubicBezTo>
                    <a:close/>
                  </a:path>
                </a:pathLst>
              </a:custGeom>
              <a:solidFill>
                <a:srgbClr val="39363A"/>
              </a:solidFill>
              <a:ln>
                <a:noFill/>
              </a:ln>
            </p:spPr>
            <p:txBody>
              <a:bodyPr anchor="ctr"/>
              <a:lstStyle/>
              <a:p>
                <a:pPr algn="ctr"/>
              </a:p>
            </p:txBody>
          </p:sp>
          <p:sp>
            <p:nvSpPr>
              <p:cNvPr id="176" name="任意多边形: 形状 175"/>
              <p:cNvSpPr/>
              <p:nvPr/>
            </p:nvSpPr>
            <p:spPr bwMode="auto">
              <a:xfrm>
                <a:off x="4258" y="2111"/>
                <a:ext cx="145" cy="217"/>
              </a:xfrm>
              <a:custGeom>
                <a:avLst/>
                <a:gdLst>
                  <a:gd name="T0" fmla="*/ 27 w 74"/>
                  <a:gd name="T1" fmla="*/ 73 h 111"/>
                  <a:gd name="T2" fmla="*/ 28 w 74"/>
                  <a:gd name="T3" fmla="*/ 105 h 111"/>
                  <a:gd name="T4" fmla="*/ 34 w 74"/>
                  <a:gd name="T5" fmla="*/ 111 h 111"/>
                  <a:gd name="T6" fmla="*/ 41 w 74"/>
                  <a:gd name="T7" fmla="*/ 111 h 111"/>
                  <a:gd name="T8" fmla="*/ 48 w 74"/>
                  <a:gd name="T9" fmla="*/ 104 h 111"/>
                  <a:gd name="T10" fmla="*/ 48 w 74"/>
                  <a:gd name="T11" fmla="*/ 72 h 111"/>
                  <a:gd name="T12" fmla="*/ 74 w 74"/>
                  <a:gd name="T13" fmla="*/ 37 h 111"/>
                  <a:gd name="T14" fmla="*/ 37 w 74"/>
                  <a:gd name="T15" fmla="*/ 0 h 111"/>
                  <a:gd name="T16" fmla="*/ 0 w 74"/>
                  <a:gd name="T17" fmla="*/ 37 h 111"/>
                  <a:gd name="T18" fmla="*/ 27 w 74"/>
                  <a:gd name="T19" fmla="*/ 73 h 111"/>
                  <a:gd name="T20" fmla="*/ 37 w 74"/>
                  <a:gd name="T21" fmla="*/ 11 h 111"/>
                  <a:gd name="T22" fmla="*/ 64 w 74"/>
                  <a:gd name="T23" fmla="*/ 37 h 111"/>
                  <a:gd name="T24" fmla="*/ 37 w 74"/>
                  <a:gd name="T25" fmla="*/ 63 h 111"/>
                  <a:gd name="T26" fmla="*/ 11 w 74"/>
                  <a:gd name="T27" fmla="*/ 37 h 111"/>
                  <a:gd name="T28" fmla="*/ 37 w 74"/>
                  <a:gd name="T29" fmla="*/ 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4" h="111">
                    <a:moveTo>
                      <a:pt x="27" y="73"/>
                    </a:moveTo>
                    <a:cubicBezTo>
                      <a:pt x="28" y="105"/>
                      <a:pt x="28" y="105"/>
                      <a:pt x="28" y="105"/>
                    </a:cubicBezTo>
                    <a:cubicBezTo>
                      <a:pt x="28" y="108"/>
                      <a:pt x="31" y="111"/>
                      <a:pt x="34" y="111"/>
                    </a:cubicBezTo>
                    <a:cubicBezTo>
                      <a:pt x="41" y="111"/>
                      <a:pt x="41" y="111"/>
                      <a:pt x="41" y="111"/>
                    </a:cubicBezTo>
                    <a:cubicBezTo>
                      <a:pt x="45" y="111"/>
                      <a:pt x="48" y="108"/>
                      <a:pt x="48" y="104"/>
                    </a:cubicBezTo>
                    <a:cubicBezTo>
                      <a:pt x="48" y="72"/>
                      <a:pt x="48" y="72"/>
                      <a:pt x="48" y="72"/>
                    </a:cubicBezTo>
                    <a:cubicBezTo>
                      <a:pt x="63" y="68"/>
                      <a:pt x="74" y="54"/>
                      <a:pt x="74" y="37"/>
                    </a:cubicBezTo>
                    <a:cubicBezTo>
                      <a:pt x="74" y="16"/>
                      <a:pt x="57" y="0"/>
                      <a:pt x="37" y="0"/>
                    </a:cubicBezTo>
                    <a:cubicBezTo>
                      <a:pt x="17" y="0"/>
                      <a:pt x="0" y="17"/>
                      <a:pt x="0" y="37"/>
                    </a:cubicBezTo>
                    <a:cubicBezTo>
                      <a:pt x="0" y="54"/>
                      <a:pt x="12" y="68"/>
                      <a:pt x="27" y="73"/>
                    </a:cubicBezTo>
                    <a:close/>
                    <a:moveTo>
                      <a:pt x="37" y="11"/>
                    </a:moveTo>
                    <a:cubicBezTo>
                      <a:pt x="52" y="10"/>
                      <a:pt x="64" y="22"/>
                      <a:pt x="64" y="37"/>
                    </a:cubicBezTo>
                    <a:cubicBezTo>
                      <a:pt x="64" y="51"/>
                      <a:pt x="52" y="63"/>
                      <a:pt x="37" y="63"/>
                    </a:cubicBezTo>
                    <a:cubicBezTo>
                      <a:pt x="23" y="64"/>
                      <a:pt x="11" y="52"/>
                      <a:pt x="11" y="37"/>
                    </a:cubicBezTo>
                    <a:cubicBezTo>
                      <a:pt x="11" y="23"/>
                      <a:pt x="22" y="11"/>
                      <a:pt x="37" y="11"/>
                    </a:cubicBezTo>
                    <a:close/>
                  </a:path>
                </a:pathLst>
              </a:custGeom>
              <a:solidFill>
                <a:srgbClr val="39363A"/>
              </a:solidFill>
              <a:ln>
                <a:noFill/>
              </a:ln>
            </p:spPr>
            <p:txBody>
              <a:bodyPr anchor="ctr"/>
              <a:lstStyle/>
              <a:p>
                <a:pPr algn="ctr"/>
              </a:p>
            </p:txBody>
          </p:sp>
          <p:sp>
            <p:nvSpPr>
              <p:cNvPr id="177" name="任意多边形: 形状 176"/>
              <p:cNvSpPr/>
              <p:nvPr/>
            </p:nvSpPr>
            <p:spPr bwMode="auto">
              <a:xfrm>
                <a:off x="4503" y="1661"/>
                <a:ext cx="127" cy="196"/>
              </a:xfrm>
              <a:custGeom>
                <a:avLst/>
                <a:gdLst>
                  <a:gd name="T0" fmla="*/ 49 w 65"/>
                  <a:gd name="T1" fmla="*/ 0 h 100"/>
                  <a:gd name="T2" fmla="*/ 16 w 65"/>
                  <a:gd name="T3" fmla="*/ 0 h 100"/>
                  <a:gd name="T4" fmla="*/ 0 w 65"/>
                  <a:gd name="T5" fmla="*/ 15 h 100"/>
                  <a:gd name="T6" fmla="*/ 0 w 65"/>
                  <a:gd name="T7" fmla="*/ 84 h 100"/>
                  <a:gd name="T8" fmla="*/ 16 w 65"/>
                  <a:gd name="T9" fmla="*/ 100 h 100"/>
                  <a:gd name="T10" fmla="*/ 49 w 65"/>
                  <a:gd name="T11" fmla="*/ 100 h 100"/>
                  <a:gd name="T12" fmla="*/ 65 w 65"/>
                  <a:gd name="T13" fmla="*/ 84 h 100"/>
                  <a:gd name="T14" fmla="*/ 65 w 65"/>
                  <a:gd name="T15" fmla="*/ 15 h 100"/>
                  <a:gd name="T16" fmla="*/ 49 w 65"/>
                  <a:gd name="T17" fmla="*/ 0 h 100"/>
                  <a:gd name="T18" fmla="*/ 58 w 65"/>
                  <a:gd name="T19" fmla="*/ 84 h 100"/>
                  <a:gd name="T20" fmla="*/ 49 w 65"/>
                  <a:gd name="T21" fmla="*/ 93 h 100"/>
                  <a:gd name="T22" fmla="*/ 16 w 65"/>
                  <a:gd name="T23" fmla="*/ 93 h 100"/>
                  <a:gd name="T24" fmla="*/ 7 w 65"/>
                  <a:gd name="T25" fmla="*/ 84 h 100"/>
                  <a:gd name="T26" fmla="*/ 7 w 65"/>
                  <a:gd name="T27" fmla="*/ 15 h 100"/>
                  <a:gd name="T28" fmla="*/ 16 w 65"/>
                  <a:gd name="T29" fmla="*/ 6 h 100"/>
                  <a:gd name="T30" fmla="*/ 49 w 65"/>
                  <a:gd name="T31" fmla="*/ 6 h 100"/>
                  <a:gd name="T32" fmla="*/ 58 w 65"/>
                  <a:gd name="T33" fmla="*/ 15 h 100"/>
                  <a:gd name="T34" fmla="*/ 58 w 65"/>
                  <a:gd name="T35" fmla="*/ 8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5" h="100">
                    <a:moveTo>
                      <a:pt x="49" y="0"/>
                    </a:moveTo>
                    <a:cubicBezTo>
                      <a:pt x="16" y="0"/>
                      <a:pt x="16" y="0"/>
                      <a:pt x="16" y="0"/>
                    </a:cubicBezTo>
                    <a:cubicBezTo>
                      <a:pt x="7" y="0"/>
                      <a:pt x="0" y="7"/>
                      <a:pt x="0" y="15"/>
                    </a:cubicBezTo>
                    <a:cubicBezTo>
                      <a:pt x="0" y="84"/>
                      <a:pt x="0" y="84"/>
                      <a:pt x="0" y="84"/>
                    </a:cubicBezTo>
                    <a:cubicBezTo>
                      <a:pt x="0" y="93"/>
                      <a:pt x="7" y="100"/>
                      <a:pt x="16" y="100"/>
                    </a:cubicBezTo>
                    <a:cubicBezTo>
                      <a:pt x="49" y="100"/>
                      <a:pt x="49" y="100"/>
                      <a:pt x="49" y="100"/>
                    </a:cubicBezTo>
                    <a:cubicBezTo>
                      <a:pt x="58" y="100"/>
                      <a:pt x="65" y="93"/>
                      <a:pt x="65" y="84"/>
                    </a:cubicBezTo>
                    <a:cubicBezTo>
                      <a:pt x="65" y="15"/>
                      <a:pt x="65" y="15"/>
                      <a:pt x="65" y="15"/>
                    </a:cubicBezTo>
                    <a:cubicBezTo>
                      <a:pt x="65" y="7"/>
                      <a:pt x="58" y="0"/>
                      <a:pt x="49" y="0"/>
                    </a:cubicBezTo>
                    <a:close/>
                    <a:moveTo>
                      <a:pt x="58" y="84"/>
                    </a:moveTo>
                    <a:cubicBezTo>
                      <a:pt x="58" y="89"/>
                      <a:pt x="54" y="93"/>
                      <a:pt x="49" y="93"/>
                    </a:cubicBezTo>
                    <a:cubicBezTo>
                      <a:pt x="16" y="93"/>
                      <a:pt x="16" y="93"/>
                      <a:pt x="16" y="93"/>
                    </a:cubicBezTo>
                    <a:cubicBezTo>
                      <a:pt x="11" y="93"/>
                      <a:pt x="7" y="89"/>
                      <a:pt x="7" y="84"/>
                    </a:cubicBezTo>
                    <a:cubicBezTo>
                      <a:pt x="7" y="15"/>
                      <a:pt x="7" y="15"/>
                      <a:pt x="7" y="15"/>
                    </a:cubicBezTo>
                    <a:cubicBezTo>
                      <a:pt x="7" y="10"/>
                      <a:pt x="11" y="6"/>
                      <a:pt x="16" y="6"/>
                    </a:cubicBezTo>
                    <a:cubicBezTo>
                      <a:pt x="49" y="6"/>
                      <a:pt x="49" y="6"/>
                      <a:pt x="49" y="6"/>
                    </a:cubicBezTo>
                    <a:cubicBezTo>
                      <a:pt x="54" y="6"/>
                      <a:pt x="58" y="10"/>
                      <a:pt x="58" y="15"/>
                    </a:cubicBezTo>
                    <a:lnTo>
                      <a:pt x="58" y="84"/>
                    </a:lnTo>
                    <a:close/>
                  </a:path>
                </a:pathLst>
              </a:custGeom>
              <a:solidFill>
                <a:srgbClr val="39363A"/>
              </a:solidFill>
              <a:ln>
                <a:noFill/>
              </a:ln>
            </p:spPr>
            <p:txBody>
              <a:bodyPr anchor="ctr"/>
              <a:lstStyle/>
              <a:p>
                <a:pPr algn="ctr"/>
              </a:p>
            </p:txBody>
          </p:sp>
          <p:sp>
            <p:nvSpPr>
              <p:cNvPr id="178" name="任意多边形: 形状 177"/>
              <p:cNvSpPr/>
              <p:nvPr/>
            </p:nvSpPr>
            <p:spPr bwMode="auto">
              <a:xfrm>
                <a:off x="4554" y="1810"/>
                <a:ext cx="23" cy="23"/>
              </a:xfrm>
              <a:custGeom>
                <a:avLst/>
                <a:gdLst>
                  <a:gd name="T0" fmla="*/ 10 w 12"/>
                  <a:gd name="T1" fmla="*/ 0 h 12"/>
                  <a:gd name="T2" fmla="*/ 3 w 12"/>
                  <a:gd name="T3" fmla="*/ 0 h 12"/>
                  <a:gd name="T4" fmla="*/ 0 w 12"/>
                  <a:gd name="T5" fmla="*/ 3 h 12"/>
                  <a:gd name="T6" fmla="*/ 0 w 12"/>
                  <a:gd name="T7" fmla="*/ 9 h 12"/>
                  <a:gd name="T8" fmla="*/ 3 w 12"/>
                  <a:gd name="T9" fmla="*/ 12 h 12"/>
                  <a:gd name="T10" fmla="*/ 10 w 12"/>
                  <a:gd name="T11" fmla="*/ 12 h 12"/>
                  <a:gd name="T12" fmla="*/ 12 w 12"/>
                  <a:gd name="T13" fmla="*/ 9 h 12"/>
                  <a:gd name="T14" fmla="*/ 12 w 12"/>
                  <a:gd name="T15" fmla="*/ 3 h 12"/>
                  <a:gd name="T16" fmla="*/ 10 w 12"/>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2">
                    <a:moveTo>
                      <a:pt x="10" y="0"/>
                    </a:moveTo>
                    <a:cubicBezTo>
                      <a:pt x="3" y="0"/>
                      <a:pt x="3" y="0"/>
                      <a:pt x="3" y="0"/>
                    </a:cubicBezTo>
                    <a:cubicBezTo>
                      <a:pt x="1" y="0"/>
                      <a:pt x="0" y="1"/>
                      <a:pt x="0" y="3"/>
                    </a:cubicBezTo>
                    <a:cubicBezTo>
                      <a:pt x="0" y="9"/>
                      <a:pt x="0" y="9"/>
                      <a:pt x="0" y="9"/>
                    </a:cubicBezTo>
                    <a:cubicBezTo>
                      <a:pt x="0" y="11"/>
                      <a:pt x="1" y="12"/>
                      <a:pt x="3" y="12"/>
                    </a:cubicBezTo>
                    <a:cubicBezTo>
                      <a:pt x="10" y="12"/>
                      <a:pt x="10" y="12"/>
                      <a:pt x="10" y="12"/>
                    </a:cubicBezTo>
                    <a:cubicBezTo>
                      <a:pt x="11" y="12"/>
                      <a:pt x="12" y="11"/>
                      <a:pt x="12" y="9"/>
                    </a:cubicBezTo>
                    <a:cubicBezTo>
                      <a:pt x="12" y="3"/>
                      <a:pt x="12" y="3"/>
                      <a:pt x="12" y="3"/>
                    </a:cubicBezTo>
                    <a:cubicBezTo>
                      <a:pt x="12" y="1"/>
                      <a:pt x="11" y="0"/>
                      <a:pt x="10" y="0"/>
                    </a:cubicBezTo>
                    <a:close/>
                  </a:path>
                </a:pathLst>
              </a:custGeom>
              <a:solidFill>
                <a:srgbClr val="39363A"/>
              </a:solidFill>
              <a:ln>
                <a:noFill/>
              </a:ln>
            </p:spPr>
            <p:txBody>
              <a:bodyPr anchor="ctr"/>
              <a:lstStyle/>
              <a:p>
                <a:pPr algn="ctr"/>
              </a:p>
            </p:txBody>
          </p:sp>
          <p:sp>
            <p:nvSpPr>
              <p:cNvPr id="179" name="任意多边形: 形状 178"/>
              <p:cNvSpPr/>
              <p:nvPr/>
            </p:nvSpPr>
            <p:spPr bwMode="auto">
              <a:xfrm>
                <a:off x="4524" y="1687"/>
                <a:ext cx="84" cy="113"/>
              </a:xfrm>
              <a:custGeom>
                <a:avLst/>
                <a:gdLst>
                  <a:gd name="T0" fmla="*/ 40 w 43"/>
                  <a:gd name="T1" fmla="*/ 0 h 58"/>
                  <a:gd name="T2" fmla="*/ 2 w 43"/>
                  <a:gd name="T3" fmla="*/ 0 h 58"/>
                  <a:gd name="T4" fmla="*/ 0 w 43"/>
                  <a:gd name="T5" fmla="*/ 3 h 58"/>
                  <a:gd name="T6" fmla="*/ 0 w 43"/>
                  <a:gd name="T7" fmla="*/ 56 h 58"/>
                  <a:gd name="T8" fmla="*/ 2 w 43"/>
                  <a:gd name="T9" fmla="*/ 58 h 58"/>
                  <a:gd name="T10" fmla="*/ 40 w 43"/>
                  <a:gd name="T11" fmla="*/ 58 h 58"/>
                  <a:gd name="T12" fmla="*/ 43 w 43"/>
                  <a:gd name="T13" fmla="*/ 56 h 58"/>
                  <a:gd name="T14" fmla="*/ 43 w 43"/>
                  <a:gd name="T15" fmla="*/ 3 h 58"/>
                  <a:gd name="T16" fmla="*/ 40 w 43"/>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8">
                    <a:moveTo>
                      <a:pt x="40" y="0"/>
                    </a:moveTo>
                    <a:cubicBezTo>
                      <a:pt x="2" y="0"/>
                      <a:pt x="2" y="0"/>
                      <a:pt x="2" y="0"/>
                    </a:cubicBezTo>
                    <a:cubicBezTo>
                      <a:pt x="1" y="0"/>
                      <a:pt x="0" y="1"/>
                      <a:pt x="0" y="3"/>
                    </a:cubicBezTo>
                    <a:cubicBezTo>
                      <a:pt x="0" y="56"/>
                      <a:pt x="0" y="56"/>
                      <a:pt x="0" y="56"/>
                    </a:cubicBezTo>
                    <a:cubicBezTo>
                      <a:pt x="0" y="57"/>
                      <a:pt x="1" y="58"/>
                      <a:pt x="2" y="58"/>
                    </a:cubicBezTo>
                    <a:cubicBezTo>
                      <a:pt x="40" y="58"/>
                      <a:pt x="40" y="58"/>
                      <a:pt x="40" y="58"/>
                    </a:cubicBezTo>
                    <a:cubicBezTo>
                      <a:pt x="42" y="58"/>
                      <a:pt x="43" y="57"/>
                      <a:pt x="43" y="56"/>
                    </a:cubicBezTo>
                    <a:cubicBezTo>
                      <a:pt x="43" y="3"/>
                      <a:pt x="43" y="3"/>
                      <a:pt x="43" y="3"/>
                    </a:cubicBezTo>
                    <a:cubicBezTo>
                      <a:pt x="43" y="1"/>
                      <a:pt x="42" y="0"/>
                      <a:pt x="40" y="0"/>
                    </a:cubicBezTo>
                    <a:close/>
                  </a:path>
                </a:pathLst>
              </a:custGeom>
              <a:solidFill>
                <a:srgbClr val="39363A"/>
              </a:solidFill>
              <a:ln>
                <a:noFill/>
              </a:ln>
            </p:spPr>
            <p:txBody>
              <a:bodyPr anchor="ctr"/>
              <a:lstStyle/>
              <a:p>
                <a:pPr algn="ctr"/>
              </a:p>
            </p:txBody>
          </p:sp>
          <p:sp>
            <p:nvSpPr>
              <p:cNvPr id="180" name="任意多边形: 形状 179"/>
              <p:cNvSpPr/>
              <p:nvPr/>
            </p:nvSpPr>
            <p:spPr bwMode="auto">
              <a:xfrm>
                <a:off x="4319" y="987"/>
                <a:ext cx="211" cy="268"/>
              </a:xfrm>
              <a:custGeom>
                <a:avLst/>
                <a:gdLst>
                  <a:gd name="T0" fmla="*/ 78 w 108"/>
                  <a:gd name="T1" fmla="*/ 1 h 137"/>
                  <a:gd name="T2" fmla="*/ 0 w 108"/>
                  <a:gd name="T3" fmla="*/ 30 h 137"/>
                  <a:gd name="T4" fmla="*/ 30 w 108"/>
                  <a:gd name="T5" fmla="*/ 136 h 137"/>
                  <a:gd name="T6" fmla="*/ 107 w 108"/>
                  <a:gd name="T7" fmla="*/ 107 h 137"/>
                  <a:gd name="T8" fmla="*/ 10 w 108"/>
                  <a:gd name="T9" fmla="*/ 30 h 137"/>
                  <a:gd name="T10" fmla="*/ 78 w 108"/>
                  <a:gd name="T11" fmla="*/ 11 h 137"/>
                  <a:gd name="T12" fmla="*/ 96 w 108"/>
                  <a:gd name="T13" fmla="*/ 35 h 137"/>
                  <a:gd name="T14" fmla="*/ 28 w 108"/>
                  <a:gd name="T15" fmla="*/ 53 h 137"/>
                  <a:gd name="T16" fmla="*/ 10 w 108"/>
                  <a:gd name="T17" fmla="*/ 30 h 137"/>
                  <a:gd name="T18" fmla="*/ 14 w 108"/>
                  <a:gd name="T19" fmla="*/ 61 h 137"/>
                  <a:gd name="T20" fmla="*/ 29 w 108"/>
                  <a:gd name="T21" fmla="*/ 64 h 137"/>
                  <a:gd name="T22" fmla="*/ 26 w 108"/>
                  <a:gd name="T23" fmla="*/ 74 h 137"/>
                  <a:gd name="T24" fmla="*/ 11 w 108"/>
                  <a:gd name="T25" fmla="*/ 72 h 137"/>
                  <a:gd name="T26" fmla="*/ 12 w 108"/>
                  <a:gd name="T27" fmla="*/ 86 h 137"/>
                  <a:gd name="T28" fmla="*/ 26 w 108"/>
                  <a:gd name="T29" fmla="*/ 83 h 137"/>
                  <a:gd name="T30" fmla="*/ 29 w 108"/>
                  <a:gd name="T31" fmla="*/ 94 h 137"/>
                  <a:gd name="T32" fmla="*/ 14 w 108"/>
                  <a:gd name="T33" fmla="*/ 97 h 137"/>
                  <a:gd name="T34" fmla="*/ 12 w 108"/>
                  <a:gd name="T35" fmla="*/ 86 h 137"/>
                  <a:gd name="T36" fmla="*/ 15 w 108"/>
                  <a:gd name="T37" fmla="*/ 119 h 137"/>
                  <a:gd name="T38" fmla="*/ 12 w 108"/>
                  <a:gd name="T39" fmla="*/ 108 h 137"/>
                  <a:gd name="T40" fmla="*/ 27 w 108"/>
                  <a:gd name="T41" fmla="*/ 105 h 137"/>
                  <a:gd name="T42" fmla="*/ 30 w 108"/>
                  <a:gd name="T43" fmla="*/ 116 h 137"/>
                  <a:gd name="T44" fmla="*/ 34 w 108"/>
                  <a:gd name="T45" fmla="*/ 64 h 137"/>
                  <a:gd name="T46" fmla="*/ 48 w 108"/>
                  <a:gd name="T47" fmla="*/ 61 h 137"/>
                  <a:gd name="T48" fmla="*/ 51 w 108"/>
                  <a:gd name="T49" fmla="*/ 71 h 137"/>
                  <a:gd name="T50" fmla="*/ 36 w 108"/>
                  <a:gd name="T51" fmla="*/ 74 h 137"/>
                  <a:gd name="T52" fmla="*/ 34 w 108"/>
                  <a:gd name="T53" fmla="*/ 64 h 137"/>
                  <a:gd name="T54" fmla="*/ 37 w 108"/>
                  <a:gd name="T55" fmla="*/ 83 h 137"/>
                  <a:gd name="T56" fmla="*/ 51 w 108"/>
                  <a:gd name="T57" fmla="*/ 85 h 137"/>
                  <a:gd name="T58" fmla="*/ 49 w 108"/>
                  <a:gd name="T59" fmla="*/ 96 h 137"/>
                  <a:gd name="T60" fmla="*/ 34 w 108"/>
                  <a:gd name="T61" fmla="*/ 94 h 137"/>
                  <a:gd name="T62" fmla="*/ 50 w 108"/>
                  <a:gd name="T63" fmla="*/ 118 h 137"/>
                  <a:gd name="T64" fmla="*/ 35 w 108"/>
                  <a:gd name="T65" fmla="*/ 116 h 137"/>
                  <a:gd name="T66" fmla="*/ 37 w 108"/>
                  <a:gd name="T67" fmla="*/ 105 h 137"/>
                  <a:gd name="T68" fmla="*/ 52 w 108"/>
                  <a:gd name="T69" fmla="*/ 107 h 137"/>
                  <a:gd name="T70" fmla="*/ 50 w 108"/>
                  <a:gd name="T71" fmla="*/ 118 h 137"/>
                  <a:gd name="T72" fmla="*/ 59 w 108"/>
                  <a:gd name="T73" fmla="*/ 60 h 137"/>
                  <a:gd name="T74" fmla="*/ 74 w 108"/>
                  <a:gd name="T75" fmla="*/ 63 h 137"/>
                  <a:gd name="T76" fmla="*/ 71 w 108"/>
                  <a:gd name="T77" fmla="*/ 73 h 137"/>
                  <a:gd name="T78" fmla="*/ 56 w 108"/>
                  <a:gd name="T79" fmla="*/ 71 h 137"/>
                  <a:gd name="T80" fmla="*/ 57 w 108"/>
                  <a:gd name="T81" fmla="*/ 85 h 137"/>
                  <a:gd name="T82" fmla="*/ 71 w 108"/>
                  <a:gd name="T83" fmla="*/ 82 h 137"/>
                  <a:gd name="T84" fmla="*/ 74 w 108"/>
                  <a:gd name="T85" fmla="*/ 93 h 137"/>
                  <a:gd name="T86" fmla="*/ 59 w 108"/>
                  <a:gd name="T87" fmla="*/ 96 h 137"/>
                  <a:gd name="T88" fmla="*/ 57 w 108"/>
                  <a:gd name="T89" fmla="*/ 85 h 137"/>
                  <a:gd name="T90" fmla="*/ 60 w 108"/>
                  <a:gd name="T91" fmla="*/ 118 h 137"/>
                  <a:gd name="T92" fmla="*/ 57 w 108"/>
                  <a:gd name="T93" fmla="*/ 107 h 137"/>
                  <a:gd name="T94" fmla="*/ 72 w 108"/>
                  <a:gd name="T95" fmla="*/ 104 h 137"/>
                  <a:gd name="T96" fmla="*/ 75 w 108"/>
                  <a:gd name="T97" fmla="*/ 115 h 137"/>
                  <a:gd name="T98" fmla="*/ 79 w 108"/>
                  <a:gd name="T99" fmla="*/ 63 h 137"/>
                  <a:gd name="T100" fmla="*/ 93 w 108"/>
                  <a:gd name="T101" fmla="*/ 60 h 137"/>
                  <a:gd name="T102" fmla="*/ 96 w 108"/>
                  <a:gd name="T103" fmla="*/ 70 h 137"/>
                  <a:gd name="T104" fmla="*/ 81 w 108"/>
                  <a:gd name="T105" fmla="*/ 73 h 137"/>
                  <a:gd name="T106" fmla="*/ 79 w 108"/>
                  <a:gd name="T107" fmla="*/ 63 h 137"/>
                  <a:gd name="T108" fmla="*/ 82 w 108"/>
                  <a:gd name="T109" fmla="*/ 82 h 137"/>
                  <a:gd name="T110" fmla="*/ 96 w 108"/>
                  <a:gd name="T111" fmla="*/ 84 h 137"/>
                  <a:gd name="T112" fmla="*/ 94 w 108"/>
                  <a:gd name="T113" fmla="*/ 95 h 137"/>
                  <a:gd name="T114" fmla="*/ 79 w 108"/>
                  <a:gd name="T115" fmla="*/ 93 h 137"/>
                  <a:gd name="T116" fmla="*/ 95 w 108"/>
                  <a:gd name="T117" fmla="*/ 117 h 137"/>
                  <a:gd name="T118" fmla="*/ 80 w 108"/>
                  <a:gd name="T119" fmla="*/ 115 h 137"/>
                  <a:gd name="T120" fmla="*/ 82 w 108"/>
                  <a:gd name="T121" fmla="*/ 104 h 137"/>
                  <a:gd name="T122" fmla="*/ 97 w 108"/>
                  <a:gd name="T123" fmla="*/ 106 h 137"/>
                  <a:gd name="T124" fmla="*/ 95 w 108"/>
                  <a:gd name="T125" fmla="*/ 11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8" h="137">
                    <a:moveTo>
                      <a:pt x="106" y="27"/>
                    </a:moveTo>
                    <a:cubicBezTo>
                      <a:pt x="105" y="12"/>
                      <a:pt x="93" y="0"/>
                      <a:pt x="78" y="1"/>
                    </a:cubicBezTo>
                    <a:cubicBezTo>
                      <a:pt x="27" y="2"/>
                      <a:pt x="27" y="2"/>
                      <a:pt x="27" y="2"/>
                    </a:cubicBezTo>
                    <a:cubicBezTo>
                      <a:pt x="12" y="2"/>
                      <a:pt x="0" y="15"/>
                      <a:pt x="0" y="30"/>
                    </a:cubicBezTo>
                    <a:cubicBezTo>
                      <a:pt x="2" y="110"/>
                      <a:pt x="2" y="110"/>
                      <a:pt x="2" y="110"/>
                    </a:cubicBezTo>
                    <a:cubicBezTo>
                      <a:pt x="2" y="125"/>
                      <a:pt x="15" y="137"/>
                      <a:pt x="30" y="136"/>
                    </a:cubicBezTo>
                    <a:cubicBezTo>
                      <a:pt x="81" y="135"/>
                      <a:pt x="81" y="135"/>
                      <a:pt x="81" y="135"/>
                    </a:cubicBezTo>
                    <a:cubicBezTo>
                      <a:pt x="96" y="135"/>
                      <a:pt x="108" y="122"/>
                      <a:pt x="107" y="107"/>
                    </a:cubicBezTo>
                    <a:lnTo>
                      <a:pt x="106" y="27"/>
                    </a:lnTo>
                    <a:close/>
                    <a:moveTo>
                      <a:pt x="10" y="30"/>
                    </a:moveTo>
                    <a:cubicBezTo>
                      <a:pt x="10" y="20"/>
                      <a:pt x="18" y="12"/>
                      <a:pt x="27" y="12"/>
                    </a:cubicBezTo>
                    <a:cubicBezTo>
                      <a:pt x="78" y="11"/>
                      <a:pt x="78" y="11"/>
                      <a:pt x="78" y="11"/>
                    </a:cubicBezTo>
                    <a:cubicBezTo>
                      <a:pt x="87" y="11"/>
                      <a:pt x="95" y="18"/>
                      <a:pt x="95" y="28"/>
                    </a:cubicBezTo>
                    <a:cubicBezTo>
                      <a:pt x="96" y="35"/>
                      <a:pt x="96" y="35"/>
                      <a:pt x="96" y="35"/>
                    </a:cubicBezTo>
                    <a:cubicBezTo>
                      <a:pt x="96" y="44"/>
                      <a:pt x="88" y="52"/>
                      <a:pt x="79" y="52"/>
                    </a:cubicBezTo>
                    <a:cubicBezTo>
                      <a:pt x="28" y="53"/>
                      <a:pt x="28" y="53"/>
                      <a:pt x="28" y="53"/>
                    </a:cubicBezTo>
                    <a:cubicBezTo>
                      <a:pt x="18" y="53"/>
                      <a:pt x="11" y="46"/>
                      <a:pt x="10" y="36"/>
                    </a:cubicBezTo>
                    <a:lnTo>
                      <a:pt x="10" y="30"/>
                    </a:lnTo>
                    <a:close/>
                    <a:moveTo>
                      <a:pt x="11" y="64"/>
                    </a:moveTo>
                    <a:cubicBezTo>
                      <a:pt x="11" y="63"/>
                      <a:pt x="12" y="61"/>
                      <a:pt x="14" y="61"/>
                    </a:cubicBezTo>
                    <a:cubicBezTo>
                      <a:pt x="26" y="61"/>
                      <a:pt x="26" y="61"/>
                      <a:pt x="26" y="61"/>
                    </a:cubicBezTo>
                    <a:cubicBezTo>
                      <a:pt x="27" y="61"/>
                      <a:pt x="28" y="62"/>
                      <a:pt x="29" y="64"/>
                    </a:cubicBezTo>
                    <a:cubicBezTo>
                      <a:pt x="29" y="72"/>
                      <a:pt x="29" y="72"/>
                      <a:pt x="29" y="72"/>
                    </a:cubicBezTo>
                    <a:cubicBezTo>
                      <a:pt x="29" y="73"/>
                      <a:pt x="28" y="74"/>
                      <a:pt x="26" y="74"/>
                    </a:cubicBezTo>
                    <a:cubicBezTo>
                      <a:pt x="14" y="75"/>
                      <a:pt x="14" y="75"/>
                      <a:pt x="14" y="75"/>
                    </a:cubicBezTo>
                    <a:cubicBezTo>
                      <a:pt x="12" y="75"/>
                      <a:pt x="11" y="74"/>
                      <a:pt x="11" y="72"/>
                    </a:cubicBezTo>
                    <a:lnTo>
                      <a:pt x="11" y="64"/>
                    </a:lnTo>
                    <a:close/>
                    <a:moveTo>
                      <a:pt x="12" y="86"/>
                    </a:moveTo>
                    <a:cubicBezTo>
                      <a:pt x="12" y="85"/>
                      <a:pt x="13" y="83"/>
                      <a:pt x="14" y="83"/>
                    </a:cubicBezTo>
                    <a:cubicBezTo>
                      <a:pt x="26" y="83"/>
                      <a:pt x="26" y="83"/>
                      <a:pt x="26" y="83"/>
                    </a:cubicBezTo>
                    <a:cubicBezTo>
                      <a:pt x="28" y="83"/>
                      <a:pt x="29" y="84"/>
                      <a:pt x="29" y="86"/>
                    </a:cubicBezTo>
                    <a:cubicBezTo>
                      <a:pt x="29" y="94"/>
                      <a:pt x="29" y="94"/>
                      <a:pt x="29" y="94"/>
                    </a:cubicBezTo>
                    <a:cubicBezTo>
                      <a:pt x="29" y="95"/>
                      <a:pt x="28" y="96"/>
                      <a:pt x="27" y="96"/>
                    </a:cubicBezTo>
                    <a:cubicBezTo>
                      <a:pt x="14" y="97"/>
                      <a:pt x="14" y="97"/>
                      <a:pt x="14" y="97"/>
                    </a:cubicBezTo>
                    <a:cubicBezTo>
                      <a:pt x="13" y="97"/>
                      <a:pt x="12" y="96"/>
                      <a:pt x="12" y="94"/>
                    </a:cubicBezTo>
                    <a:lnTo>
                      <a:pt x="12" y="86"/>
                    </a:lnTo>
                    <a:close/>
                    <a:moveTo>
                      <a:pt x="27" y="118"/>
                    </a:moveTo>
                    <a:cubicBezTo>
                      <a:pt x="15" y="119"/>
                      <a:pt x="15" y="119"/>
                      <a:pt x="15" y="119"/>
                    </a:cubicBezTo>
                    <a:cubicBezTo>
                      <a:pt x="13" y="119"/>
                      <a:pt x="12" y="118"/>
                      <a:pt x="12" y="116"/>
                    </a:cubicBezTo>
                    <a:cubicBezTo>
                      <a:pt x="12" y="108"/>
                      <a:pt x="12" y="108"/>
                      <a:pt x="12" y="108"/>
                    </a:cubicBezTo>
                    <a:cubicBezTo>
                      <a:pt x="12" y="107"/>
                      <a:pt x="13" y="105"/>
                      <a:pt x="15" y="105"/>
                    </a:cubicBezTo>
                    <a:cubicBezTo>
                      <a:pt x="27" y="105"/>
                      <a:pt x="27" y="105"/>
                      <a:pt x="27" y="105"/>
                    </a:cubicBezTo>
                    <a:cubicBezTo>
                      <a:pt x="28" y="105"/>
                      <a:pt x="29" y="106"/>
                      <a:pt x="29" y="108"/>
                    </a:cubicBezTo>
                    <a:cubicBezTo>
                      <a:pt x="30" y="116"/>
                      <a:pt x="30" y="116"/>
                      <a:pt x="30" y="116"/>
                    </a:cubicBezTo>
                    <a:cubicBezTo>
                      <a:pt x="30" y="117"/>
                      <a:pt x="29" y="118"/>
                      <a:pt x="27" y="118"/>
                    </a:cubicBezTo>
                    <a:close/>
                    <a:moveTo>
                      <a:pt x="34" y="64"/>
                    </a:moveTo>
                    <a:cubicBezTo>
                      <a:pt x="34" y="62"/>
                      <a:pt x="35" y="61"/>
                      <a:pt x="36" y="61"/>
                    </a:cubicBezTo>
                    <a:cubicBezTo>
                      <a:pt x="48" y="61"/>
                      <a:pt x="48" y="61"/>
                      <a:pt x="48" y="61"/>
                    </a:cubicBezTo>
                    <a:cubicBezTo>
                      <a:pt x="50" y="61"/>
                      <a:pt x="51" y="62"/>
                      <a:pt x="51" y="63"/>
                    </a:cubicBezTo>
                    <a:cubicBezTo>
                      <a:pt x="51" y="71"/>
                      <a:pt x="51" y="71"/>
                      <a:pt x="51" y="71"/>
                    </a:cubicBezTo>
                    <a:cubicBezTo>
                      <a:pt x="51" y="73"/>
                      <a:pt x="50" y="74"/>
                      <a:pt x="49" y="74"/>
                    </a:cubicBezTo>
                    <a:cubicBezTo>
                      <a:pt x="36" y="74"/>
                      <a:pt x="36" y="74"/>
                      <a:pt x="36" y="74"/>
                    </a:cubicBezTo>
                    <a:cubicBezTo>
                      <a:pt x="35" y="74"/>
                      <a:pt x="34" y="73"/>
                      <a:pt x="34" y="72"/>
                    </a:cubicBezTo>
                    <a:lnTo>
                      <a:pt x="34" y="64"/>
                    </a:lnTo>
                    <a:close/>
                    <a:moveTo>
                      <a:pt x="34" y="86"/>
                    </a:moveTo>
                    <a:cubicBezTo>
                      <a:pt x="34" y="84"/>
                      <a:pt x="35" y="83"/>
                      <a:pt x="37" y="83"/>
                    </a:cubicBezTo>
                    <a:cubicBezTo>
                      <a:pt x="49" y="83"/>
                      <a:pt x="49" y="83"/>
                      <a:pt x="49" y="83"/>
                    </a:cubicBezTo>
                    <a:cubicBezTo>
                      <a:pt x="50" y="83"/>
                      <a:pt x="51" y="84"/>
                      <a:pt x="51" y="85"/>
                    </a:cubicBezTo>
                    <a:cubicBezTo>
                      <a:pt x="52" y="93"/>
                      <a:pt x="52" y="93"/>
                      <a:pt x="52" y="93"/>
                    </a:cubicBezTo>
                    <a:cubicBezTo>
                      <a:pt x="52" y="95"/>
                      <a:pt x="51" y="96"/>
                      <a:pt x="49" y="96"/>
                    </a:cubicBezTo>
                    <a:cubicBezTo>
                      <a:pt x="37" y="96"/>
                      <a:pt x="37" y="96"/>
                      <a:pt x="37" y="96"/>
                    </a:cubicBezTo>
                    <a:cubicBezTo>
                      <a:pt x="35" y="96"/>
                      <a:pt x="34" y="95"/>
                      <a:pt x="34" y="94"/>
                    </a:cubicBezTo>
                    <a:lnTo>
                      <a:pt x="34" y="86"/>
                    </a:lnTo>
                    <a:close/>
                    <a:moveTo>
                      <a:pt x="50" y="118"/>
                    </a:moveTo>
                    <a:cubicBezTo>
                      <a:pt x="37" y="118"/>
                      <a:pt x="37" y="118"/>
                      <a:pt x="37" y="118"/>
                    </a:cubicBezTo>
                    <a:cubicBezTo>
                      <a:pt x="36" y="118"/>
                      <a:pt x="35" y="117"/>
                      <a:pt x="35" y="116"/>
                    </a:cubicBezTo>
                    <a:cubicBezTo>
                      <a:pt x="35" y="108"/>
                      <a:pt x="35" y="108"/>
                      <a:pt x="35" y="108"/>
                    </a:cubicBezTo>
                    <a:cubicBezTo>
                      <a:pt x="34" y="106"/>
                      <a:pt x="36" y="105"/>
                      <a:pt x="37" y="105"/>
                    </a:cubicBezTo>
                    <a:cubicBezTo>
                      <a:pt x="49" y="105"/>
                      <a:pt x="49" y="105"/>
                      <a:pt x="49" y="105"/>
                    </a:cubicBezTo>
                    <a:cubicBezTo>
                      <a:pt x="51" y="105"/>
                      <a:pt x="52" y="106"/>
                      <a:pt x="52" y="107"/>
                    </a:cubicBezTo>
                    <a:cubicBezTo>
                      <a:pt x="52" y="115"/>
                      <a:pt x="52" y="115"/>
                      <a:pt x="52" y="115"/>
                    </a:cubicBezTo>
                    <a:cubicBezTo>
                      <a:pt x="52" y="117"/>
                      <a:pt x="51" y="118"/>
                      <a:pt x="50" y="118"/>
                    </a:cubicBezTo>
                    <a:close/>
                    <a:moveTo>
                      <a:pt x="56" y="63"/>
                    </a:moveTo>
                    <a:cubicBezTo>
                      <a:pt x="56" y="62"/>
                      <a:pt x="57" y="60"/>
                      <a:pt x="59" y="60"/>
                    </a:cubicBezTo>
                    <a:cubicBezTo>
                      <a:pt x="71" y="60"/>
                      <a:pt x="71" y="60"/>
                      <a:pt x="71" y="60"/>
                    </a:cubicBezTo>
                    <a:cubicBezTo>
                      <a:pt x="72" y="60"/>
                      <a:pt x="73" y="61"/>
                      <a:pt x="74" y="63"/>
                    </a:cubicBezTo>
                    <a:cubicBezTo>
                      <a:pt x="74" y="71"/>
                      <a:pt x="74" y="71"/>
                      <a:pt x="74" y="71"/>
                    </a:cubicBezTo>
                    <a:cubicBezTo>
                      <a:pt x="74" y="72"/>
                      <a:pt x="73" y="73"/>
                      <a:pt x="71" y="73"/>
                    </a:cubicBezTo>
                    <a:cubicBezTo>
                      <a:pt x="59" y="74"/>
                      <a:pt x="59" y="74"/>
                      <a:pt x="59" y="74"/>
                    </a:cubicBezTo>
                    <a:cubicBezTo>
                      <a:pt x="57" y="74"/>
                      <a:pt x="56" y="73"/>
                      <a:pt x="56" y="71"/>
                    </a:cubicBezTo>
                    <a:lnTo>
                      <a:pt x="56" y="63"/>
                    </a:lnTo>
                    <a:close/>
                    <a:moveTo>
                      <a:pt x="57" y="85"/>
                    </a:moveTo>
                    <a:cubicBezTo>
                      <a:pt x="56" y="84"/>
                      <a:pt x="58" y="82"/>
                      <a:pt x="59" y="82"/>
                    </a:cubicBezTo>
                    <a:cubicBezTo>
                      <a:pt x="71" y="82"/>
                      <a:pt x="71" y="82"/>
                      <a:pt x="71" y="82"/>
                    </a:cubicBezTo>
                    <a:cubicBezTo>
                      <a:pt x="73" y="82"/>
                      <a:pt x="74" y="83"/>
                      <a:pt x="74" y="85"/>
                    </a:cubicBezTo>
                    <a:cubicBezTo>
                      <a:pt x="74" y="93"/>
                      <a:pt x="74" y="93"/>
                      <a:pt x="74" y="93"/>
                    </a:cubicBezTo>
                    <a:cubicBezTo>
                      <a:pt x="74" y="94"/>
                      <a:pt x="73" y="95"/>
                      <a:pt x="72" y="95"/>
                    </a:cubicBezTo>
                    <a:cubicBezTo>
                      <a:pt x="59" y="96"/>
                      <a:pt x="59" y="96"/>
                      <a:pt x="59" y="96"/>
                    </a:cubicBezTo>
                    <a:cubicBezTo>
                      <a:pt x="58" y="96"/>
                      <a:pt x="57" y="95"/>
                      <a:pt x="57" y="93"/>
                    </a:cubicBezTo>
                    <a:lnTo>
                      <a:pt x="57" y="85"/>
                    </a:lnTo>
                    <a:close/>
                    <a:moveTo>
                      <a:pt x="72" y="117"/>
                    </a:moveTo>
                    <a:cubicBezTo>
                      <a:pt x="60" y="118"/>
                      <a:pt x="60" y="118"/>
                      <a:pt x="60" y="118"/>
                    </a:cubicBezTo>
                    <a:cubicBezTo>
                      <a:pt x="58" y="118"/>
                      <a:pt x="57" y="117"/>
                      <a:pt x="57" y="115"/>
                    </a:cubicBezTo>
                    <a:cubicBezTo>
                      <a:pt x="57" y="107"/>
                      <a:pt x="57" y="107"/>
                      <a:pt x="57" y="107"/>
                    </a:cubicBezTo>
                    <a:cubicBezTo>
                      <a:pt x="57" y="106"/>
                      <a:pt x="58" y="104"/>
                      <a:pt x="60" y="104"/>
                    </a:cubicBezTo>
                    <a:cubicBezTo>
                      <a:pt x="72" y="104"/>
                      <a:pt x="72" y="104"/>
                      <a:pt x="72" y="104"/>
                    </a:cubicBezTo>
                    <a:cubicBezTo>
                      <a:pt x="73" y="104"/>
                      <a:pt x="74" y="105"/>
                      <a:pt x="74" y="107"/>
                    </a:cubicBezTo>
                    <a:cubicBezTo>
                      <a:pt x="75" y="115"/>
                      <a:pt x="75" y="115"/>
                      <a:pt x="75" y="115"/>
                    </a:cubicBezTo>
                    <a:cubicBezTo>
                      <a:pt x="75" y="116"/>
                      <a:pt x="74" y="117"/>
                      <a:pt x="72" y="117"/>
                    </a:cubicBezTo>
                    <a:close/>
                    <a:moveTo>
                      <a:pt x="79" y="63"/>
                    </a:moveTo>
                    <a:cubicBezTo>
                      <a:pt x="78" y="61"/>
                      <a:pt x="80" y="60"/>
                      <a:pt x="81" y="60"/>
                    </a:cubicBezTo>
                    <a:cubicBezTo>
                      <a:pt x="93" y="60"/>
                      <a:pt x="93" y="60"/>
                      <a:pt x="93" y="60"/>
                    </a:cubicBezTo>
                    <a:cubicBezTo>
                      <a:pt x="95" y="60"/>
                      <a:pt x="96" y="61"/>
                      <a:pt x="96" y="62"/>
                    </a:cubicBezTo>
                    <a:cubicBezTo>
                      <a:pt x="96" y="70"/>
                      <a:pt x="96" y="70"/>
                      <a:pt x="96" y="70"/>
                    </a:cubicBezTo>
                    <a:cubicBezTo>
                      <a:pt x="96" y="72"/>
                      <a:pt x="95" y="73"/>
                      <a:pt x="94" y="73"/>
                    </a:cubicBezTo>
                    <a:cubicBezTo>
                      <a:pt x="81" y="73"/>
                      <a:pt x="81" y="73"/>
                      <a:pt x="81" y="73"/>
                    </a:cubicBezTo>
                    <a:cubicBezTo>
                      <a:pt x="80" y="73"/>
                      <a:pt x="79" y="72"/>
                      <a:pt x="79" y="71"/>
                    </a:cubicBezTo>
                    <a:lnTo>
                      <a:pt x="79" y="63"/>
                    </a:lnTo>
                    <a:close/>
                    <a:moveTo>
                      <a:pt x="79" y="85"/>
                    </a:moveTo>
                    <a:cubicBezTo>
                      <a:pt x="79" y="83"/>
                      <a:pt x="80" y="82"/>
                      <a:pt x="82" y="82"/>
                    </a:cubicBezTo>
                    <a:cubicBezTo>
                      <a:pt x="94" y="82"/>
                      <a:pt x="94" y="82"/>
                      <a:pt x="94" y="82"/>
                    </a:cubicBezTo>
                    <a:cubicBezTo>
                      <a:pt x="95" y="82"/>
                      <a:pt x="96" y="83"/>
                      <a:pt x="96" y="84"/>
                    </a:cubicBezTo>
                    <a:cubicBezTo>
                      <a:pt x="97" y="92"/>
                      <a:pt x="97" y="92"/>
                      <a:pt x="97" y="92"/>
                    </a:cubicBezTo>
                    <a:cubicBezTo>
                      <a:pt x="97" y="94"/>
                      <a:pt x="96" y="95"/>
                      <a:pt x="94" y="95"/>
                    </a:cubicBezTo>
                    <a:cubicBezTo>
                      <a:pt x="82" y="95"/>
                      <a:pt x="82" y="95"/>
                      <a:pt x="82" y="95"/>
                    </a:cubicBezTo>
                    <a:cubicBezTo>
                      <a:pt x="80" y="95"/>
                      <a:pt x="79" y="94"/>
                      <a:pt x="79" y="93"/>
                    </a:cubicBezTo>
                    <a:lnTo>
                      <a:pt x="79" y="85"/>
                    </a:lnTo>
                    <a:close/>
                    <a:moveTo>
                      <a:pt x="95" y="117"/>
                    </a:moveTo>
                    <a:cubicBezTo>
                      <a:pt x="82" y="117"/>
                      <a:pt x="82" y="117"/>
                      <a:pt x="82" y="117"/>
                    </a:cubicBezTo>
                    <a:cubicBezTo>
                      <a:pt x="81" y="117"/>
                      <a:pt x="80" y="116"/>
                      <a:pt x="80" y="115"/>
                    </a:cubicBezTo>
                    <a:cubicBezTo>
                      <a:pt x="79" y="107"/>
                      <a:pt x="79" y="107"/>
                      <a:pt x="79" y="107"/>
                    </a:cubicBezTo>
                    <a:cubicBezTo>
                      <a:pt x="79" y="105"/>
                      <a:pt x="81" y="104"/>
                      <a:pt x="82" y="104"/>
                    </a:cubicBezTo>
                    <a:cubicBezTo>
                      <a:pt x="94" y="104"/>
                      <a:pt x="94" y="104"/>
                      <a:pt x="94" y="104"/>
                    </a:cubicBezTo>
                    <a:cubicBezTo>
                      <a:pt x="96" y="104"/>
                      <a:pt x="97" y="105"/>
                      <a:pt x="97" y="106"/>
                    </a:cubicBezTo>
                    <a:cubicBezTo>
                      <a:pt x="97" y="114"/>
                      <a:pt x="97" y="114"/>
                      <a:pt x="97" y="114"/>
                    </a:cubicBezTo>
                    <a:cubicBezTo>
                      <a:pt x="97" y="116"/>
                      <a:pt x="96" y="117"/>
                      <a:pt x="95" y="117"/>
                    </a:cubicBezTo>
                    <a:close/>
                  </a:path>
                </a:pathLst>
              </a:custGeom>
              <a:solidFill>
                <a:srgbClr val="39363A"/>
              </a:solidFill>
              <a:ln>
                <a:noFill/>
              </a:ln>
            </p:spPr>
            <p:txBody>
              <a:bodyPr anchor="ctr"/>
              <a:lstStyle/>
              <a:p>
                <a:pPr algn="ctr"/>
              </a:p>
            </p:txBody>
          </p:sp>
          <p:sp>
            <p:nvSpPr>
              <p:cNvPr id="181" name="任意多边形: 形状 180"/>
              <p:cNvSpPr/>
              <p:nvPr/>
            </p:nvSpPr>
            <p:spPr bwMode="auto">
              <a:xfrm>
                <a:off x="4352" y="1020"/>
                <a:ext cx="65" cy="63"/>
              </a:xfrm>
              <a:custGeom>
                <a:avLst/>
                <a:gdLst>
                  <a:gd name="T0" fmla="*/ 28 w 33"/>
                  <a:gd name="T1" fmla="*/ 11 h 32"/>
                  <a:gd name="T2" fmla="*/ 21 w 33"/>
                  <a:gd name="T3" fmla="*/ 11 h 32"/>
                  <a:gd name="T4" fmla="*/ 21 w 33"/>
                  <a:gd name="T5" fmla="*/ 4 h 32"/>
                  <a:gd name="T6" fmla="*/ 16 w 33"/>
                  <a:gd name="T7" fmla="*/ 0 h 32"/>
                  <a:gd name="T8" fmla="*/ 12 w 33"/>
                  <a:gd name="T9" fmla="*/ 4 h 32"/>
                  <a:gd name="T10" fmla="*/ 12 w 33"/>
                  <a:gd name="T11" fmla="*/ 11 h 32"/>
                  <a:gd name="T12" fmla="*/ 5 w 33"/>
                  <a:gd name="T13" fmla="*/ 12 h 32"/>
                  <a:gd name="T14" fmla="*/ 0 w 33"/>
                  <a:gd name="T15" fmla="*/ 16 h 32"/>
                  <a:gd name="T16" fmla="*/ 5 w 33"/>
                  <a:gd name="T17" fmla="*/ 21 h 32"/>
                  <a:gd name="T18" fmla="*/ 12 w 33"/>
                  <a:gd name="T19" fmla="*/ 21 h 32"/>
                  <a:gd name="T20" fmla="*/ 12 w 33"/>
                  <a:gd name="T21" fmla="*/ 28 h 32"/>
                  <a:gd name="T22" fmla="*/ 17 w 33"/>
                  <a:gd name="T23" fmla="*/ 32 h 32"/>
                  <a:gd name="T24" fmla="*/ 21 w 33"/>
                  <a:gd name="T25" fmla="*/ 28 h 32"/>
                  <a:gd name="T26" fmla="*/ 21 w 33"/>
                  <a:gd name="T27" fmla="*/ 20 h 32"/>
                  <a:gd name="T28" fmla="*/ 28 w 33"/>
                  <a:gd name="T29" fmla="*/ 20 h 32"/>
                  <a:gd name="T30" fmla="*/ 33 w 33"/>
                  <a:gd name="T31" fmla="*/ 16 h 32"/>
                  <a:gd name="T32" fmla="*/ 28 w 33"/>
                  <a:gd name="T33" fmla="*/ 1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32">
                    <a:moveTo>
                      <a:pt x="28" y="11"/>
                    </a:moveTo>
                    <a:cubicBezTo>
                      <a:pt x="21" y="11"/>
                      <a:pt x="21" y="11"/>
                      <a:pt x="21" y="11"/>
                    </a:cubicBezTo>
                    <a:cubicBezTo>
                      <a:pt x="21" y="4"/>
                      <a:pt x="21" y="4"/>
                      <a:pt x="21" y="4"/>
                    </a:cubicBezTo>
                    <a:cubicBezTo>
                      <a:pt x="21" y="2"/>
                      <a:pt x="19" y="0"/>
                      <a:pt x="16" y="0"/>
                    </a:cubicBezTo>
                    <a:cubicBezTo>
                      <a:pt x="13" y="0"/>
                      <a:pt x="11" y="2"/>
                      <a:pt x="12" y="4"/>
                    </a:cubicBezTo>
                    <a:cubicBezTo>
                      <a:pt x="12" y="11"/>
                      <a:pt x="12" y="11"/>
                      <a:pt x="12" y="11"/>
                    </a:cubicBezTo>
                    <a:cubicBezTo>
                      <a:pt x="5" y="12"/>
                      <a:pt x="5" y="12"/>
                      <a:pt x="5" y="12"/>
                    </a:cubicBezTo>
                    <a:cubicBezTo>
                      <a:pt x="2" y="12"/>
                      <a:pt x="0" y="14"/>
                      <a:pt x="0" y="16"/>
                    </a:cubicBezTo>
                    <a:cubicBezTo>
                      <a:pt x="0" y="19"/>
                      <a:pt x="2" y="21"/>
                      <a:pt x="5" y="21"/>
                    </a:cubicBezTo>
                    <a:cubicBezTo>
                      <a:pt x="12" y="21"/>
                      <a:pt x="12" y="21"/>
                      <a:pt x="12" y="21"/>
                    </a:cubicBezTo>
                    <a:cubicBezTo>
                      <a:pt x="12" y="28"/>
                      <a:pt x="12" y="28"/>
                      <a:pt x="12" y="28"/>
                    </a:cubicBezTo>
                    <a:cubicBezTo>
                      <a:pt x="12" y="30"/>
                      <a:pt x="14" y="32"/>
                      <a:pt x="17" y="32"/>
                    </a:cubicBezTo>
                    <a:cubicBezTo>
                      <a:pt x="19" y="32"/>
                      <a:pt x="21" y="30"/>
                      <a:pt x="21" y="28"/>
                    </a:cubicBezTo>
                    <a:cubicBezTo>
                      <a:pt x="21" y="20"/>
                      <a:pt x="21" y="20"/>
                      <a:pt x="21" y="20"/>
                    </a:cubicBezTo>
                    <a:cubicBezTo>
                      <a:pt x="28" y="20"/>
                      <a:pt x="28" y="20"/>
                      <a:pt x="28" y="20"/>
                    </a:cubicBezTo>
                    <a:cubicBezTo>
                      <a:pt x="31" y="20"/>
                      <a:pt x="33" y="18"/>
                      <a:pt x="33" y="16"/>
                    </a:cubicBezTo>
                    <a:cubicBezTo>
                      <a:pt x="33" y="13"/>
                      <a:pt x="30" y="11"/>
                      <a:pt x="28" y="11"/>
                    </a:cubicBezTo>
                    <a:close/>
                  </a:path>
                </a:pathLst>
              </a:custGeom>
              <a:solidFill>
                <a:srgbClr val="39363A"/>
              </a:solidFill>
              <a:ln>
                <a:noFill/>
              </a:ln>
            </p:spPr>
            <p:txBody>
              <a:bodyPr anchor="ctr"/>
              <a:lstStyle/>
              <a:p>
                <a:pPr algn="ctr"/>
              </a:p>
            </p:txBody>
          </p:sp>
          <p:sp>
            <p:nvSpPr>
              <p:cNvPr id="182" name="任意多边形: 形状 181"/>
              <p:cNvSpPr/>
              <p:nvPr/>
            </p:nvSpPr>
            <p:spPr bwMode="auto">
              <a:xfrm>
                <a:off x="4428" y="1040"/>
                <a:ext cx="63" cy="19"/>
              </a:xfrm>
              <a:custGeom>
                <a:avLst/>
                <a:gdLst>
                  <a:gd name="T0" fmla="*/ 28 w 32"/>
                  <a:gd name="T1" fmla="*/ 0 h 10"/>
                  <a:gd name="T2" fmla="*/ 4 w 32"/>
                  <a:gd name="T3" fmla="*/ 1 h 10"/>
                  <a:gd name="T4" fmla="*/ 0 w 32"/>
                  <a:gd name="T5" fmla="*/ 5 h 10"/>
                  <a:gd name="T6" fmla="*/ 4 w 32"/>
                  <a:gd name="T7" fmla="*/ 10 h 10"/>
                  <a:gd name="T8" fmla="*/ 28 w 32"/>
                  <a:gd name="T9" fmla="*/ 9 h 10"/>
                  <a:gd name="T10" fmla="*/ 32 w 32"/>
                  <a:gd name="T11" fmla="*/ 5 h 10"/>
                  <a:gd name="T12" fmla="*/ 28 w 32"/>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2" h="10">
                    <a:moveTo>
                      <a:pt x="28" y="0"/>
                    </a:moveTo>
                    <a:cubicBezTo>
                      <a:pt x="4" y="1"/>
                      <a:pt x="4" y="1"/>
                      <a:pt x="4" y="1"/>
                    </a:cubicBezTo>
                    <a:cubicBezTo>
                      <a:pt x="2" y="1"/>
                      <a:pt x="0" y="3"/>
                      <a:pt x="0" y="5"/>
                    </a:cubicBezTo>
                    <a:cubicBezTo>
                      <a:pt x="0" y="8"/>
                      <a:pt x="2" y="10"/>
                      <a:pt x="4" y="10"/>
                    </a:cubicBezTo>
                    <a:cubicBezTo>
                      <a:pt x="28" y="9"/>
                      <a:pt x="28" y="9"/>
                      <a:pt x="28" y="9"/>
                    </a:cubicBezTo>
                    <a:cubicBezTo>
                      <a:pt x="30" y="9"/>
                      <a:pt x="32" y="7"/>
                      <a:pt x="32" y="5"/>
                    </a:cubicBezTo>
                    <a:cubicBezTo>
                      <a:pt x="32" y="2"/>
                      <a:pt x="30" y="0"/>
                      <a:pt x="28" y="0"/>
                    </a:cubicBezTo>
                    <a:close/>
                  </a:path>
                </a:pathLst>
              </a:custGeom>
              <a:solidFill>
                <a:srgbClr val="39363A"/>
              </a:solidFill>
              <a:ln>
                <a:noFill/>
              </a:ln>
            </p:spPr>
            <p:txBody>
              <a:bodyPr anchor="ctr"/>
              <a:lstStyle/>
              <a:p>
                <a:pPr algn="ctr"/>
              </a:p>
            </p:txBody>
          </p:sp>
          <p:sp>
            <p:nvSpPr>
              <p:cNvPr id="183" name="任意多边形: 形状 182"/>
              <p:cNvSpPr/>
              <p:nvPr/>
            </p:nvSpPr>
            <p:spPr bwMode="auto">
              <a:xfrm>
                <a:off x="3994" y="2109"/>
                <a:ext cx="141" cy="219"/>
              </a:xfrm>
              <a:custGeom>
                <a:avLst/>
                <a:gdLst>
                  <a:gd name="T0" fmla="*/ 55 w 72"/>
                  <a:gd name="T1" fmla="*/ 0 h 112"/>
                  <a:gd name="T2" fmla="*/ 17 w 72"/>
                  <a:gd name="T3" fmla="*/ 0 h 112"/>
                  <a:gd name="T4" fmla="*/ 0 w 72"/>
                  <a:gd name="T5" fmla="*/ 17 h 112"/>
                  <a:gd name="T6" fmla="*/ 0 w 72"/>
                  <a:gd name="T7" fmla="*/ 94 h 112"/>
                  <a:gd name="T8" fmla="*/ 17 w 72"/>
                  <a:gd name="T9" fmla="*/ 112 h 112"/>
                  <a:gd name="T10" fmla="*/ 55 w 72"/>
                  <a:gd name="T11" fmla="*/ 112 h 112"/>
                  <a:gd name="T12" fmla="*/ 72 w 72"/>
                  <a:gd name="T13" fmla="*/ 94 h 112"/>
                  <a:gd name="T14" fmla="*/ 72 w 72"/>
                  <a:gd name="T15" fmla="*/ 17 h 112"/>
                  <a:gd name="T16" fmla="*/ 55 w 72"/>
                  <a:gd name="T17" fmla="*/ 0 h 112"/>
                  <a:gd name="T18" fmla="*/ 64 w 72"/>
                  <a:gd name="T19" fmla="*/ 94 h 112"/>
                  <a:gd name="T20" fmla="*/ 55 w 72"/>
                  <a:gd name="T21" fmla="*/ 104 h 112"/>
                  <a:gd name="T22" fmla="*/ 17 w 72"/>
                  <a:gd name="T23" fmla="*/ 104 h 112"/>
                  <a:gd name="T24" fmla="*/ 8 w 72"/>
                  <a:gd name="T25" fmla="*/ 94 h 112"/>
                  <a:gd name="T26" fmla="*/ 8 w 72"/>
                  <a:gd name="T27" fmla="*/ 17 h 112"/>
                  <a:gd name="T28" fmla="*/ 17 w 72"/>
                  <a:gd name="T29" fmla="*/ 8 h 112"/>
                  <a:gd name="T30" fmla="*/ 55 w 72"/>
                  <a:gd name="T31" fmla="*/ 8 h 112"/>
                  <a:gd name="T32" fmla="*/ 64 w 72"/>
                  <a:gd name="T33" fmla="*/ 17 h 112"/>
                  <a:gd name="T34" fmla="*/ 64 w 72"/>
                  <a:gd name="T35" fmla="*/ 9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112">
                    <a:moveTo>
                      <a:pt x="55" y="0"/>
                    </a:moveTo>
                    <a:cubicBezTo>
                      <a:pt x="17" y="0"/>
                      <a:pt x="17" y="0"/>
                      <a:pt x="17" y="0"/>
                    </a:cubicBezTo>
                    <a:cubicBezTo>
                      <a:pt x="8" y="0"/>
                      <a:pt x="0" y="8"/>
                      <a:pt x="0" y="17"/>
                    </a:cubicBezTo>
                    <a:cubicBezTo>
                      <a:pt x="0" y="94"/>
                      <a:pt x="0" y="94"/>
                      <a:pt x="0" y="94"/>
                    </a:cubicBezTo>
                    <a:cubicBezTo>
                      <a:pt x="0" y="104"/>
                      <a:pt x="8" y="112"/>
                      <a:pt x="17" y="112"/>
                    </a:cubicBezTo>
                    <a:cubicBezTo>
                      <a:pt x="55" y="112"/>
                      <a:pt x="55" y="112"/>
                      <a:pt x="55" y="112"/>
                    </a:cubicBezTo>
                    <a:cubicBezTo>
                      <a:pt x="64" y="112"/>
                      <a:pt x="72" y="104"/>
                      <a:pt x="72" y="94"/>
                    </a:cubicBezTo>
                    <a:cubicBezTo>
                      <a:pt x="72" y="17"/>
                      <a:pt x="72" y="17"/>
                      <a:pt x="72" y="17"/>
                    </a:cubicBezTo>
                    <a:cubicBezTo>
                      <a:pt x="72" y="8"/>
                      <a:pt x="64" y="0"/>
                      <a:pt x="55" y="0"/>
                    </a:cubicBezTo>
                    <a:close/>
                    <a:moveTo>
                      <a:pt x="64" y="94"/>
                    </a:moveTo>
                    <a:cubicBezTo>
                      <a:pt x="64" y="100"/>
                      <a:pt x="60" y="104"/>
                      <a:pt x="55" y="104"/>
                    </a:cubicBezTo>
                    <a:cubicBezTo>
                      <a:pt x="17" y="104"/>
                      <a:pt x="17" y="104"/>
                      <a:pt x="17" y="104"/>
                    </a:cubicBezTo>
                    <a:cubicBezTo>
                      <a:pt x="12" y="104"/>
                      <a:pt x="8" y="100"/>
                      <a:pt x="8" y="94"/>
                    </a:cubicBezTo>
                    <a:cubicBezTo>
                      <a:pt x="8" y="17"/>
                      <a:pt x="8" y="17"/>
                      <a:pt x="8" y="17"/>
                    </a:cubicBezTo>
                    <a:cubicBezTo>
                      <a:pt x="8" y="12"/>
                      <a:pt x="12" y="8"/>
                      <a:pt x="17" y="8"/>
                    </a:cubicBezTo>
                    <a:cubicBezTo>
                      <a:pt x="55" y="8"/>
                      <a:pt x="55" y="8"/>
                      <a:pt x="55" y="8"/>
                    </a:cubicBezTo>
                    <a:cubicBezTo>
                      <a:pt x="60" y="8"/>
                      <a:pt x="64" y="12"/>
                      <a:pt x="64" y="17"/>
                    </a:cubicBezTo>
                    <a:lnTo>
                      <a:pt x="64" y="94"/>
                    </a:lnTo>
                    <a:close/>
                  </a:path>
                </a:pathLst>
              </a:custGeom>
              <a:solidFill>
                <a:srgbClr val="39363A"/>
              </a:solidFill>
              <a:ln>
                <a:noFill/>
              </a:ln>
            </p:spPr>
            <p:txBody>
              <a:bodyPr anchor="ctr"/>
              <a:lstStyle/>
              <a:p>
                <a:pPr algn="ctr"/>
              </a:p>
            </p:txBody>
          </p:sp>
          <p:sp>
            <p:nvSpPr>
              <p:cNvPr id="184" name="任意多边形: 形状 183"/>
              <p:cNvSpPr/>
              <p:nvPr/>
            </p:nvSpPr>
            <p:spPr bwMode="auto">
              <a:xfrm>
                <a:off x="4051" y="2275"/>
                <a:ext cx="27" cy="26"/>
              </a:xfrm>
              <a:custGeom>
                <a:avLst/>
                <a:gdLst>
                  <a:gd name="T0" fmla="*/ 11 w 14"/>
                  <a:gd name="T1" fmla="*/ 0 h 13"/>
                  <a:gd name="T2" fmla="*/ 3 w 14"/>
                  <a:gd name="T3" fmla="*/ 0 h 13"/>
                  <a:gd name="T4" fmla="*/ 0 w 14"/>
                  <a:gd name="T5" fmla="*/ 3 h 13"/>
                  <a:gd name="T6" fmla="*/ 0 w 14"/>
                  <a:gd name="T7" fmla="*/ 10 h 13"/>
                  <a:gd name="T8" fmla="*/ 3 w 14"/>
                  <a:gd name="T9" fmla="*/ 13 h 13"/>
                  <a:gd name="T10" fmla="*/ 11 w 14"/>
                  <a:gd name="T11" fmla="*/ 13 h 13"/>
                  <a:gd name="T12" fmla="*/ 14 w 14"/>
                  <a:gd name="T13" fmla="*/ 10 h 13"/>
                  <a:gd name="T14" fmla="*/ 14 w 14"/>
                  <a:gd name="T15" fmla="*/ 3 h 13"/>
                  <a:gd name="T16" fmla="*/ 11 w 1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 h="13">
                    <a:moveTo>
                      <a:pt x="11" y="0"/>
                    </a:moveTo>
                    <a:cubicBezTo>
                      <a:pt x="3" y="0"/>
                      <a:pt x="3" y="0"/>
                      <a:pt x="3" y="0"/>
                    </a:cubicBezTo>
                    <a:cubicBezTo>
                      <a:pt x="2" y="0"/>
                      <a:pt x="0" y="1"/>
                      <a:pt x="0" y="3"/>
                    </a:cubicBezTo>
                    <a:cubicBezTo>
                      <a:pt x="0" y="10"/>
                      <a:pt x="0" y="10"/>
                      <a:pt x="0" y="10"/>
                    </a:cubicBezTo>
                    <a:cubicBezTo>
                      <a:pt x="0" y="12"/>
                      <a:pt x="2" y="13"/>
                      <a:pt x="3" y="13"/>
                    </a:cubicBezTo>
                    <a:cubicBezTo>
                      <a:pt x="11" y="13"/>
                      <a:pt x="11" y="13"/>
                      <a:pt x="11" y="13"/>
                    </a:cubicBezTo>
                    <a:cubicBezTo>
                      <a:pt x="12" y="13"/>
                      <a:pt x="14" y="12"/>
                      <a:pt x="14" y="10"/>
                    </a:cubicBezTo>
                    <a:cubicBezTo>
                      <a:pt x="14" y="3"/>
                      <a:pt x="14" y="3"/>
                      <a:pt x="14" y="3"/>
                    </a:cubicBezTo>
                    <a:cubicBezTo>
                      <a:pt x="14" y="1"/>
                      <a:pt x="12" y="0"/>
                      <a:pt x="11" y="0"/>
                    </a:cubicBezTo>
                    <a:close/>
                  </a:path>
                </a:pathLst>
              </a:custGeom>
              <a:solidFill>
                <a:srgbClr val="39363A"/>
              </a:solidFill>
              <a:ln>
                <a:noFill/>
              </a:ln>
            </p:spPr>
            <p:txBody>
              <a:bodyPr anchor="ctr"/>
              <a:lstStyle/>
              <a:p>
                <a:pPr algn="ctr"/>
              </a:p>
            </p:txBody>
          </p:sp>
          <p:sp>
            <p:nvSpPr>
              <p:cNvPr id="185" name="任意多边形: 形状 184"/>
              <p:cNvSpPr/>
              <p:nvPr/>
            </p:nvSpPr>
            <p:spPr bwMode="auto">
              <a:xfrm>
                <a:off x="4018" y="2138"/>
                <a:ext cx="94" cy="128"/>
              </a:xfrm>
              <a:custGeom>
                <a:avLst/>
                <a:gdLst>
                  <a:gd name="T0" fmla="*/ 45 w 48"/>
                  <a:gd name="T1" fmla="*/ 0 h 65"/>
                  <a:gd name="T2" fmla="*/ 3 w 48"/>
                  <a:gd name="T3" fmla="*/ 0 h 65"/>
                  <a:gd name="T4" fmla="*/ 0 w 48"/>
                  <a:gd name="T5" fmla="*/ 3 h 65"/>
                  <a:gd name="T6" fmla="*/ 0 w 48"/>
                  <a:gd name="T7" fmla="*/ 62 h 65"/>
                  <a:gd name="T8" fmla="*/ 3 w 48"/>
                  <a:gd name="T9" fmla="*/ 65 h 65"/>
                  <a:gd name="T10" fmla="*/ 45 w 48"/>
                  <a:gd name="T11" fmla="*/ 65 h 65"/>
                  <a:gd name="T12" fmla="*/ 48 w 48"/>
                  <a:gd name="T13" fmla="*/ 62 h 65"/>
                  <a:gd name="T14" fmla="*/ 48 w 48"/>
                  <a:gd name="T15" fmla="*/ 3 h 65"/>
                  <a:gd name="T16" fmla="*/ 45 w 48"/>
                  <a:gd name="T17"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65">
                    <a:moveTo>
                      <a:pt x="45" y="0"/>
                    </a:moveTo>
                    <a:cubicBezTo>
                      <a:pt x="3" y="0"/>
                      <a:pt x="3" y="0"/>
                      <a:pt x="3" y="0"/>
                    </a:cubicBezTo>
                    <a:cubicBezTo>
                      <a:pt x="2" y="0"/>
                      <a:pt x="0" y="1"/>
                      <a:pt x="0" y="3"/>
                    </a:cubicBezTo>
                    <a:cubicBezTo>
                      <a:pt x="0" y="62"/>
                      <a:pt x="0" y="62"/>
                      <a:pt x="0" y="62"/>
                    </a:cubicBezTo>
                    <a:cubicBezTo>
                      <a:pt x="0" y="63"/>
                      <a:pt x="2" y="65"/>
                      <a:pt x="3" y="65"/>
                    </a:cubicBezTo>
                    <a:cubicBezTo>
                      <a:pt x="45" y="65"/>
                      <a:pt x="45" y="65"/>
                      <a:pt x="45" y="65"/>
                    </a:cubicBezTo>
                    <a:cubicBezTo>
                      <a:pt x="47" y="65"/>
                      <a:pt x="48" y="63"/>
                      <a:pt x="48" y="62"/>
                    </a:cubicBezTo>
                    <a:cubicBezTo>
                      <a:pt x="48" y="3"/>
                      <a:pt x="48" y="3"/>
                      <a:pt x="48" y="3"/>
                    </a:cubicBezTo>
                    <a:cubicBezTo>
                      <a:pt x="48" y="1"/>
                      <a:pt x="47" y="0"/>
                      <a:pt x="45" y="0"/>
                    </a:cubicBezTo>
                    <a:close/>
                  </a:path>
                </a:pathLst>
              </a:custGeom>
              <a:solidFill>
                <a:srgbClr val="39363A"/>
              </a:solidFill>
              <a:ln>
                <a:noFill/>
              </a:ln>
            </p:spPr>
            <p:txBody>
              <a:bodyPr anchor="ctr"/>
              <a:lstStyle/>
              <a:p>
                <a:pPr algn="ctr"/>
              </a:p>
            </p:txBody>
          </p:sp>
          <p:sp>
            <p:nvSpPr>
              <p:cNvPr id="186" name="任意多边形: 形状 185"/>
              <p:cNvSpPr/>
              <p:nvPr/>
            </p:nvSpPr>
            <p:spPr bwMode="auto">
              <a:xfrm>
                <a:off x="4057" y="2330"/>
                <a:ext cx="113" cy="110"/>
              </a:xfrm>
              <a:custGeom>
                <a:avLst/>
                <a:gdLst>
                  <a:gd name="T0" fmla="*/ 55 w 58"/>
                  <a:gd name="T1" fmla="*/ 17 h 56"/>
                  <a:gd name="T2" fmla="*/ 43 w 58"/>
                  <a:gd name="T3" fmla="*/ 4 h 56"/>
                  <a:gd name="T4" fmla="*/ 31 w 58"/>
                  <a:gd name="T5" fmla="*/ 3 h 56"/>
                  <a:gd name="T6" fmla="*/ 4 w 58"/>
                  <a:gd name="T7" fmla="*/ 27 h 56"/>
                  <a:gd name="T8" fmla="*/ 3 w 58"/>
                  <a:gd name="T9" fmla="*/ 39 h 56"/>
                  <a:gd name="T10" fmla="*/ 15 w 58"/>
                  <a:gd name="T11" fmla="*/ 52 h 56"/>
                  <a:gd name="T12" fmla="*/ 26 w 58"/>
                  <a:gd name="T13" fmla="*/ 53 h 56"/>
                  <a:gd name="T14" fmla="*/ 54 w 58"/>
                  <a:gd name="T15" fmla="*/ 29 h 56"/>
                  <a:gd name="T16" fmla="*/ 55 w 58"/>
                  <a:gd name="T17" fmla="*/ 17 h 56"/>
                  <a:gd name="T18" fmla="*/ 24 w 58"/>
                  <a:gd name="T19" fmla="*/ 50 h 56"/>
                  <a:gd name="T20" fmla="*/ 17 w 58"/>
                  <a:gd name="T21" fmla="*/ 50 h 56"/>
                  <a:gd name="T22" fmla="*/ 6 w 58"/>
                  <a:gd name="T23" fmla="*/ 36 h 56"/>
                  <a:gd name="T24" fmla="*/ 6 w 58"/>
                  <a:gd name="T25" fmla="*/ 30 h 56"/>
                  <a:gd name="T26" fmla="*/ 34 w 58"/>
                  <a:gd name="T27" fmla="*/ 6 h 56"/>
                  <a:gd name="T28" fmla="*/ 40 w 58"/>
                  <a:gd name="T29" fmla="*/ 6 h 56"/>
                  <a:gd name="T30" fmla="*/ 52 w 58"/>
                  <a:gd name="T31" fmla="*/ 19 h 56"/>
                  <a:gd name="T32" fmla="*/ 51 w 58"/>
                  <a:gd name="T33" fmla="*/ 26 h 56"/>
                  <a:gd name="T34" fmla="*/ 24 w 58"/>
                  <a:gd name="T35" fmla="*/ 5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56">
                    <a:moveTo>
                      <a:pt x="55" y="17"/>
                    </a:moveTo>
                    <a:cubicBezTo>
                      <a:pt x="43" y="4"/>
                      <a:pt x="43" y="4"/>
                      <a:pt x="43" y="4"/>
                    </a:cubicBezTo>
                    <a:cubicBezTo>
                      <a:pt x="40" y="0"/>
                      <a:pt x="35" y="0"/>
                      <a:pt x="31" y="3"/>
                    </a:cubicBezTo>
                    <a:cubicBezTo>
                      <a:pt x="4" y="27"/>
                      <a:pt x="4" y="27"/>
                      <a:pt x="4" y="27"/>
                    </a:cubicBezTo>
                    <a:cubicBezTo>
                      <a:pt x="1" y="30"/>
                      <a:pt x="0" y="35"/>
                      <a:pt x="3" y="39"/>
                    </a:cubicBezTo>
                    <a:cubicBezTo>
                      <a:pt x="15" y="52"/>
                      <a:pt x="15" y="52"/>
                      <a:pt x="15" y="52"/>
                    </a:cubicBezTo>
                    <a:cubicBezTo>
                      <a:pt x="18" y="55"/>
                      <a:pt x="23" y="56"/>
                      <a:pt x="26" y="53"/>
                    </a:cubicBezTo>
                    <a:cubicBezTo>
                      <a:pt x="54" y="29"/>
                      <a:pt x="54" y="29"/>
                      <a:pt x="54" y="29"/>
                    </a:cubicBezTo>
                    <a:cubicBezTo>
                      <a:pt x="57" y="26"/>
                      <a:pt x="58" y="20"/>
                      <a:pt x="55" y="17"/>
                    </a:cubicBezTo>
                    <a:close/>
                    <a:moveTo>
                      <a:pt x="24" y="50"/>
                    </a:moveTo>
                    <a:cubicBezTo>
                      <a:pt x="22" y="52"/>
                      <a:pt x="19" y="52"/>
                      <a:pt x="17" y="50"/>
                    </a:cubicBezTo>
                    <a:cubicBezTo>
                      <a:pt x="6" y="36"/>
                      <a:pt x="6" y="36"/>
                      <a:pt x="6" y="36"/>
                    </a:cubicBezTo>
                    <a:cubicBezTo>
                      <a:pt x="4" y="34"/>
                      <a:pt x="4" y="31"/>
                      <a:pt x="6" y="30"/>
                    </a:cubicBezTo>
                    <a:cubicBezTo>
                      <a:pt x="34" y="6"/>
                      <a:pt x="34" y="6"/>
                      <a:pt x="34" y="6"/>
                    </a:cubicBezTo>
                    <a:cubicBezTo>
                      <a:pt x="36" y="4"/>
                      <a:pt x="39" y="4"/>
                      <a:pt x="40" y="6"/>
                    </a:cubicBezTo>
                    <a:cubicBezTo>
                      <a:pt x="52" y="19"/>
                      <a:pt x="52" y="19"/>
                      <a:pt x="52" y="19"/>
                    </a:cubicBezTo>
                    <a:cubicBezTo>
                      <a:pt x="54" y="21"/>
                      <a:pt x="53" y="24"/>
                      <a:pt x="51" y="26"/>
                    </a:cubicBezTo>
                    <a:lnTo>
                      <a:pt x="24" y="50"/>
                    </a:lnTo>
                    <a:close/>
                  </a:path>
                </a:pathLst>
              </a:custGeom>
              <a:solidFill>
                <a:srgbClr val="39363A"/>
              </a:solidFill>
              <a:ln>
                <a:noFill/>
              </a:ln>
            </p:spPr>
            <p:txBody>
              <a:bodyPr anchor="ctr"/>
              <a:lstStyle/>
              <a:p>
                <a:pPr algn="ctr"/>
              </a:p>
            </p:txBody>
          </p:sp>
          <p:sp>
            <p:nvSpPr>
              <p:cNvPr id="187" name="任意多边形: 形状 186"/>
              <p:cNvSpPr/>
              <p:nvPr/>
            </p:nvSpPr>
            <p:spPr bwMode="auto">
              <a:xfrm>
                <a:off x="4080" y="2399"/>
                <a:ext cx="16" cy="15"/>
              </a:xfrm>
              <a:custGeom>
                <a:avLst/>
                <a:gdLst>
                  <a:gd name="T0" fmla="*/ 8 w 8"/>
                  <a:gd name="T1" fmla="*/ 3 h 8"/>
                  <a:gd name="T2" fmla="*/ 5 w 8"/>
                  <a:gd name="T3" fmla="*/ 1 h 8"/>
                  <a:gd name="T4" fmla="*/ 3 w 8"/>
                  <a:gd name="T5" fmla="*/ 0 h 8"/>
                  <a:gd name="T6" fmla="*/ 1 w 8"/>
                  <a:gd name="T7" fmla="*/ 3 h 8"/>
                  <a:gd name="T8" fmla="*/ 1 w 8"/>
                  <a:gd name="T9" fmla="*/ 5 h 8"/>
                  <a:gd name="T10" fmla="*/ 3 w 8"/>
                  <a:gd name="T11" fmla="*/ 8 h 8"/>
                  <a:gd name="T12" fmla="*/ 5 w 8"/>
                  <a:gd name="T13" fmla="*/ 8 h 8"/>
                  <a:gd name="T14" fmla="*/ 8 w 8"/>
                  <a:gd name="T15" fmla="*/ 5 h 8"/>
                  <a:gd name="T16" fmla="*/ 8 w 8"/>
                  <a:gd name="T17"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8">
                    <a:moveTo>
                      <a:pt x="8" y="3"/>
                    </a:moveTo>
                    <a:cubicBezTo>
                      <a:pt x="5" y="1"/>
                      <a:pt x="5" y="1"/>
                      <a:pt x="5" y="1"/>
                    </a:cubicBezTo>
                    <a:cubicBezTo>
                      <a:pt x="5" y="0"/>
                      <a:pt x="4" y="0"/>
                      <a:pt x="3" y="0"/>
                    </a:cubicBezTo>
                    <a:cubicBezTo>
                      <a:pt x="1" y="3"/>
                      <a:pt x="1" y="3"/>
                      <a:pt x="1" y="3"/>
                    </a:cubicBezTo>
                    <a:cubicBezTo>
                      <a:pt x="0" y="3"/>
                      <a:pt x="0" y="4"/>
                      <a:pt x="1" y="5"/>
                    </a:cubicBezTo>
                    <a:cubicBezTo>
                      <a:pt x="3" y="8"/>
                      <a:pt x="3" y="8"/>
                      <a:pt x="3" y="8"/>
                    </a:cubicBezTo>
                    <a:cubicBezTo>
                      <a:pt x="4" y="8"/>
                      <a:pt x="4" y="8"/>
                      <a:pt x="5" y="8"/>
                    </a:cubicBezTo>
                    <a:cubicBezTo>
                      <a:pt x="8" y="5"/>
                      <a:pt x="8" y="5"/>
                      <a:pt x="8" y="5"/>
                    </a:cubicBezTo>
                    <a:cubicBezTo>
                      <a:pt x="8" y="5"/>
                      <a:pt x="8" y="4"/>
                      <a:pt x="8" y="3"/>
                    </a:cubicBezTo>
                    <a:close/>
                  </a:path>
                </a:pathLst>
              </a:custGeom>
              <a:solidFill>
                <a:srgbClr val="39363A"/>
              </a:solidFill>
              <a:ln>
                <a:noFill/>
              </a:ln>
            </p:spPr>
            <p:txBody>
              <a:bodyPr anchor="ctr"/>
              <a:lstStyle/>
              <a:p>
                <a:pPr algn="ctr"/>
              </a:p>
            </p:txBody>
          </p:sp>
          <p:sp>
            <p:nvSpPr>
              <p:cNvPr id="188" name="任意多边形: 形状 187"/>
              <p:cNvSpPr/>
              <p:nvPr/>
            </p:nvSpPr>
            <p:spPr bwMode="auto">
              <a:xfrm>
                <a:off x="4082" y="2344"/>
                <a:ext cx="75" cy="70"/>
              </a:xfrm>
              <a:custGeom>
                <a:avLst/>
                <a:gdLst>
                  <a:gd name="T0" fmla="*/ 37 w 38"/>
                  <a:gd name="T1" fmla="*/ 16 h 36"/>
                  <a:gd name="T2" fmla="*/ 24 w 38"/>
                  <a:gd name="T3" fmla="*/ 1 h 36"/>
                  <a:gd name="T4" fmla="*/ 22 w 38"/>
                  <a:gd name="T5" fmla="*/ 0 h 36"/>
                  <a:gd name="T6" fmla="*/ 1 w 38"/>
                  <a:gd name="T7" fmla="*/ 19 h 36"/>
                  <a:gd name="T8" fmla="*/ 1 w 38"/>
                  <a:gd name="T9" fmla="*/ 21 h 36"/>
                  <a:gd name="T10" fmla="*/ 14 w 38"/>
                  <a:gd name="T11" fmla="*/ 36 h 36"/>
                  <a:gd name="T12" fmla="*/ 16 w 38"/>
                  <a:gd name="T13" fmla="*/ 36 h 36"/>
                  <a:gd name="T14" fmla="*/ 37 w 38"/>
                  <a:gd name="T15" fmla="*/ 17 h 36"/>
                  <a:gd name="T16" fmla="*/ 37 w 38"/>
                  <a:gd name="T17" fmla="*/ 1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6">
                    <a:moveTo>
                      <a:pt x="37" y="16"/>
                    </a:moveTo>
                    <a:cubicBezTo>
                      <a:pt x="24" y="1"/>
                      <a:pt x="24" y="1"/>
                      <a:pt x="24" y="1"/>
                    </a:cubicBezTo>
                    <a:cubicBezTo>
                      <a:pt x="23" y="0"/>
                      <a:pt x="23" y="0"/>
                      <a:pt x="22" y="0"/>
                    </a:cubicBezTo>
                    <a:cubicBezTo>
                      <a:pt x="1" y="19"/>
                      <a:pt x="1" y="19"/>
                      <a:pt x="1" y="19"/>
                    </a:cubicBezTo>
                    <a:cubicBezTo>
                      <a:pt x="0" y="19"/>
                      <a:pt x="0" y="20"/>
                      <a:pt x="1" y="21"/>
                    </a:cubicBezTo>
                    <a:cubicBezTo>
                      <a:pt x="14" y="36"/>
                      <a:pt x="14" y="36"/>
                      <a:pt x="14" y="36"/>
                    </a:cubicBezTo>
                    <a:cubicBezTo>
                      <a:pt x="14" y="36"/>
                      <a:pt x="15" y="36"/>
                      <a:pt x="16" y="36"/>
                    </a:cubicBezTo>
                    <a:cubicBezTo>
                      <a:pt x="37" y="17"/>
                      <a:pt x="37" y="17"/>
                      <a:pt x="37" y="17"/>
                    </a:cubicBezTo>
                    <a:cubicBezTo>
                      <a:pt x="38" y="17"/>
                      <a:pt x="38" y="16"/>
                      <a:pt x="37" y="16"/>
                    </a:cubicBezTo>
                    <a:close/>
                  </a:path>
                </a:pathLst>
              </a:custGeom>
              <a:solidFill>
                <a:srgbClr val="39363A"/>
              </a:solidFill>
              <a:ln>
                <a:noFill/>
              </a:ln>
            </p:spPr>
            <p:txBody>
              <a:bodyPr anchor="ctr"/>
              <a:lstStyle/>
              <a:p>
                <a:pPr algn="ctr"/>
              </a:p>
            </p:txBody>
          </p:sp>
          <p:sp>
            <p:nvSpPr>
              <p:cNvPr id="189" name="任意多边形: 形状 188"/>
              <p:cNvSpPr/>
              <p:nvPr/>
            </p:nvSpPr>
            <p:spPr bwMode="auto">
              <a:xfrm>
                <a:off x="4663" y="1108"/>
                <a:ext cx="63" cy="86"/>
              </a:xfrm>
              <a:custGeom>
                <a:avLst/>
                <a:gdLst>
                  <a:gd name="T0" fmla="*/ 0 w 63"/>
                  <a:gd name="T1" fmla="*/ 74 h 86"/>
                  <a:gd name="T2" fmla="*/ 10 w 63"/>
                  <a:gd name="T3" fmla="*/ 84 h 86"/>
                  <a:gd name="T4" fmla="*/ 63 w 63"/>
                  <a:gd name="T5" fmla="*/ 86 h 86"/>
                  <a:gd name="T6" fmla="*/ 63 w 63"/>
                  <a:gd name="T7" fmla="*/ 0 h 86"/>
                  <a:gd name="T8" fmla="*/ 0 w 63"/>
                  <a:gd name="T9" fmla="*/ 0 h 86"/>
                  <a:gd name="T10" fmla="*/ 0 w 63"/>
                  <a:gd name="T11" fmla="*/ 74 h 86"/>
                  <a:gd name="T12" fmla="*/ 18 w 63"/>
                  <a:gd name="T13" fmla="*/ 78 h 86"/>
                  <a:gd name="T14" fmla="*/ 12 w 63"/>
                  <a:gd name="T15" fmla="*/ 78 h 86"/>
                  <a:gd name="T16" fmla="*/ 12 w 63"/>
                  <a:gd name="T17" fmla="*/ 65 h 86"/>
                  <a:gd name="T18" fmla="*/ 18 w 63"/>
                  <a:gd name="T19" fmla="*/ 65 h 86"/>
                  <a:gd name="T20" fmla="*/ 18 w 63"/>
                  <a:gd name="T21" fmla="*/ 78 h 86"/>
                  <a:gd name="T22" fmla="*/ 29 w 63"/>
                  <a:gd name="T23" fmla="*/ 78 h 86"/>
                  <a:gd name="T24" fmla="*/ 24 w 63"/>
                  <a:gd name="T25" fmla="*/ 78 h 86"/>
                  <a:gd name="T26" fmla="*/ 24 w 63"/>
                  <a:gd name="T27" fmla="*/ 65 h 86"/>
                  <a:gd name="T28" fmla="*/ 29 w 63"/>
                  <a:gd name="T29" fmla="*/ 65 h 86"/>
                  <a:gd name="T30" fmla="*/ 29 w 63"/>
                  <a:gd name="T31" fmla="*/ 78 h 86"/>
                  <a:gd name="T32" fmla="*/ 43 w 63"/>
                  <a:gd name="T33" fmla="*/ 78 h 86"/>
                  <a:gd name="T34" fmla="*/ 37 w 63"/>
                  <a:gd name="T35" fmla="*/ 78 h 86"/>
                  <a:gd name="T36" fmla="*/ 37 w 63"/>
                  <a:gd name="T37" fmla="*/ 65 h 86"/>
                  <a:gd name="T38" fmla="*/ 43 w 63"/>
                  <a:gd name="T39" fmla="*/ 65 h 86"/>
                  <a:gd name="T40" fmla="*/ 43 w 63"/>
                  <a:gd name="T41" fmla="*/ 78 h 86"/>
                  <a:gd name="T42" fmla="*/ 55 w 63"/>
                  <a:gd name="T43" fmla="*/ 78 h 86"/>
                  <a:gd name="T44" fmla="*/ 49 w 63"/>
                  <a:gd name="T45" fmla="*/ 78 h 86"/>
                  <a:gd name="T46" fmla="*/ 49 w 63"/>
                  <a:gd name="T47" fmla="*/ 65 h 86"/>
                  <a:gd name="T48" fmla="*/ 55 w 63"/>
                  <a:gd name="T49" fmla="*/ 65 h 86"/>
                  <a:gd name="T50" fmla="*/ 55 w 63"/>
                  <a:gd name="T51" fmla="*/ 78 h 86"/>
                  <a:gd name="T52" fmla="*/ 10 w 63"/>
                  <a:gd name="T53" fmla="*/ 8 h 86"/>
                  <a:gd name="T54" fmla="*/ 55 w 63"/>
                  <a:gd name="T55" fmla="*/ 8 h 86"/>
                  <a:gd name="T56" fmla="*/ 55 w 63"/>
                  <a:gd name="T57" fmla="*/ 22 h 86"/>
                  <a:gd name="T58" fmla="*/ 10 w 63"/>
                  <a:gd name="T59" fmla="*/ 22 h 86"/>
                  <a:gd name="T60" fmla="*/ 10 w 63"/>
                  <a:gd name="T61" fmla="*/ 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 h="86">
                    <a:moveTo>
                      <a:pt x="0" y="74"/>
                    </a:moveTo>
                    <a:lnTo>
                      <a:pt x="10" y="84"/>
                    </a:lnTo>
                    <a:lnTo>
                      <a:pt x="63" y="86"/>
                    </a:lnTo>
                    <a:lnTo>
                      <a:pt x="63" y="0"/>
                    </a:lnTo>
                    <a:lnTo>
                      <a:pt x="0" y="0"/>
                    </a:lnTo>
                    <a:lnTo>
                      <a:pt x="0" y="74"/>
                    </a:lnTo>
                    <a:close/>
                    <a:moveTo>
                      <a:pt x="18" y="78"/>
                    </a:moveTo>
                    <a:lnTo>
                      <a:pt x="12" y="78"/>
                    </a:lnTo>
                    <a:lnTo>
                      <a:pt x="12" y="65"/>
                    </a:lnTo>
                    <a:lnTo>
                      <a:pt x="18" y="65"/>
                    </a:lnTo>
                    <a:lnTo>
                      <a:pt x="18" y="78"/>
                    </a:lnTo>
                    <a:close/>
                    <a:moveTo>
                      <a:pt x="29" y="78"/>
                    </a:moveTo>
                    <a:lnTo>
                      <a:pt x="24" y="78"/>
                    </a:lnTo>
                    <a:lnTo>
                      <a:pt x="24" y="65"/>
                    </a:lnTo>
                    <a:lnTo>
                      <a:pt x="29" y="65"/>
                    </a:lnTo>
                    <a:lnTo>
                      <a:pt x="29" y="78"/>
                    </a:lnTo>
                    <a:close/>
                    <a:moveTo>
                      <a:pt x="43" y="78"/>
                    </a:moveTo>
                    <a:lnTo>
                      <a:pt x="37" y="78"/>
                    </a:lnTo>
                    <a:lnTo>
                      <a:pt x="37" y="65"/>
                    </a:lnTo>
                    <a:lnTo>
                      <a:pt x="43" y="65"/>
                    </a:lnTo>
                    <a:lnTo>
                      <a:pt x="43" y="78"/>
                    </a:lnTo>
                    <a:close/>
                    <a:moveTo>
                      <a:pt x="55" y="78"/>
                    </a:moveTo>
                    <a:lnTo>
                      <a:pt x="49" y="78"/>
                    </a:lnTo>
                    <a:lnTo>
                      <a:pt x="49" y="65"/>
                    </a:lnTo>
                    <a:lnTo>
                      <a:pt x="55" y="65"/>
                    </a:lnTo>
                    <a:lnTo>
                      <a:pt x="55" y="78"/>
                    </a:lnTo>
                    <a:close/>
                    <a:moveTo>
                      <a:pt x="10" y="8"/>
                    </a:moveTo>
                    <a:lnTo>
                      <a:pt x="55" y="8"/>
                    </a:lnTo>
                    <a:lnTo>
                      <a:pt x="55" y="22"/>
                    </a:lnTo>
                    <a:lnTo>
                      <a:pt x="10" y="22"/>
                    </a:lnTo>
                    <a:lnTo>
                      <a:pt x="10" y="8"/>
                    </a:lnTo>
                    <a:close/>
                  </a:path>
                </a:pathLst>
              </a:custGeom>
              <a:solidFill>
                <a:srgbClr val="39363A"/>
              </a:solidFill>
              <a:ln>
                <a:noFill/>
              </a:ln>
            </p:spPr>
            <p:txBody>
              <a:bodyPr anchor="ctr"/>
              <a:lstStyle/>
              <a:p>
                <a:pPr algn="ctr"/>
              </a:p>
            </p:txBody>
          </p:sp>
          <p:sp>
            <p:nvSpPr>
              <p:cNvPr id="190" name="任意多边形: 形状 189"/>
              <p:cNvSpPr/>
              <p:nvPr/>
            </p:nvSpPr>
            <p:spPr bwMode="auto">
              <a:xfrm>
                <a:off x="4479" y="723"/>
                <a:ext cx="49" cy="66"/>
              </a:xfrm>
              <a:custGeom>
                <a:avLst/>
                <a:gdLst>
                  <a:gd name="T0" fmla="*/ 49 w 49"/>
                  <a:gd name="T1" fmla="*/ 10 h 66"/>
                  <a:gd name="T2" fmla="*/ 43 w 49"/>
                  <a:gd name="T3" fmla="*/ 0 h 66"/>
                  <a:gd name="T4" fmla="*/ 0 w 49"/>
                  <a:gd name="T5" fmla="*/ 0 h 66"/>
                  <a:gd name="T6" fmla="*/ 0 w 49"/>
                  <a:gd name="T7" fmla="*/ 66 h 66"/>
                  <a:gd name="T8" fmla="*/ 49 w 49"/>
                  <a:gd name="T9" fmla="*/ 66 h 66"/>
                  <a:gd name="T10" fmla="*/ 49 w 49"/>
                  <a:gd name="T11" fmla="*/ 10 h 66"/>
                  <a:gd name="T12" fmla="*/ 36 w 49"/>
                  <a:gd name="T13" fmla="*/ 6 h 66"/>
                  <a:gd name="T14" fmla="*/ 41 w 49"/>
                  <a:gd name="T15" fmla="*/ 6 h 66"/>
                  <a:gd name="T16" fmla="*/ 41 w 49"/>
                  <a:gd name="T17" fmla="*/ 15 h 66"/>
                  <a:gd name="T18" fmla="*/ 36 w 49"/>
                  <a:gd name="T19" fmla="*/ 15 h 66"/>
                  <a:gd name="T20" fmla="*/ 36 w 49"/>
                  <a:gd name="T21" fmla="*/ 6 h 66"/>
                  <a:gd name="T22" fmla="*/ 26 w 49"/>
                  <a:gd name="T23" fmla="*/ 6 h 66"/>
                  <a:gd name="T24" fmla="*/ 32 w 49"/>
                  <a:gd name="T25" fmla="*/ 6 h 66"/>
                  <a:gd name="T26" fmla="*/ 32 w 49"/>
                  <a:gd name="T27" fmla="*/ 15 h 66"/>
                  <a:gd name="T28" fmla="*/ 26 w 49"/>
                  <a:gd name="T29" fmla="*/ 15 h 66"/>
                  <a:gd name="T30" fmla="*/ 26 w 49"/>
                  <a:gd name="T31" fmla="*/ 6 h 66"/>
                  <a:gd name="T32" fmla="*/ 16 w 49"/>
                  <a:gd name="T33" fmla="*/ 6 h 66"/>
                  <a:gd name="T34" fmla="*/ 22 w 49"/>
                  <a:gd name="T35" fmla="*/ 6 h 66"/>
                  <a:gd name="T36" fmla="*/ 20 w 49"/>
                  <a:gd name="T37" fmla="*/ 15 h 66"/>
                  <a:gd name="T38" fmla="*/ 16 w 49"/>
                  <a:gd name="T39" fmla="*/ 15 h 66"/>
                  <a:gd name="T40" fmla="*/ 16 w 49"/>
                  <a:gd name="T41" fmla="*/ 6 h 66"/>
                  <a:gd name="T42" fmla="*/ 6 w 49"/>
                  <a:gd name="T43" fmla="*/ 6 h 66"/>
                  <a:gd name="T44" fmla="*/ 12 w 49"/>
                  <a:gd name="T45" fmla="*/ 6 h 66"/>
                  <a:gd name="T46" fmla="*/ 12 w 49"/>
                  <a:gd name="T47" fmla="*/ 15 h 66"/>
                  <a:gd name="T48" fmla="*/ 6 w 49"/>
                  <a:gd name="T49" fmla="*/ 15 h 66"/>
                  <a:gd name="T50" fmla="*/ 6 w 49"/>
                  <a:gd name="T51" fmla="*/ 6 h 66"/>
                  <a:gd name="T52" fmla="*/ 41 w 49"/>
                  <a:gd name="T53" fmla="*/ 60 h 66"/>
                  <a:gd name="T54" fmla="*/ 6 w 49"/>
                  <a:gd name="T55" fmla="*/ 60 h 66"/>
                  <a:gd name="T56" fmla="*/ 6 w 49"/>
                  <a:gd name="T57" fmla="*/ 49 h 66"/>
                  <a:gd name="T58" fmla="*/ 41 w 49"/>
                  <a:gd name="T59" fmla="*/ 51 h 66"/>
                  <a:gd name="T60" fmla="*/ 41 w 49"/>
                  <a:gd name="T61" fmla="*/ 6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 h="66">
                    <a:moveTo>
                      <a:pt x="49" y="10"/>
                    </a:moveTo>
                    <a:lnTo>
                      <a:pt x="43" y="0"/>
                    </a:lnTo>
                    <a:lnTo>
                      <a:pt x="0" y="0"/>
                    </a:lnTo>
                    <a:lnTo>
                      <a:pt x="0" y="66"/>
                    </a:lnTo>
                    <a:lnTo>
                      <a:pt x="49" y="66"/>
                    </a:lnTo>
                    <a:lnTo>
                      <a:pt x="49" y="10"/>
                    </a:lnTo>
                    <a:close/>
                    <a:moveTo>
                      <a:pt x="36" y="6"/>
                    </a:moveTo>
                    <a:lnTo>
                      <a:pt x="41" y="6"/>
                    </a:lnTo>
                    <a:lnTo>
                      <a:pt x="41" y="15"/>
                    </a:lnTo>
                    <a:lnTo>
                      <a:pt x="36" y="15"/>
                    </a:lnTo>
                    <a:lnTo>
                      <a:pt x="36" y="6"/>
                    </a:lnTo>
                    <a:close/>
                    <a:moveTo>
                      <a:pt x="26" y="6"/>
                    </a:moveTo>
                    <a:lnTo>
                      <a:pt x="32" y="6"/>
                    </a:lnTo>
                    <a:lnTo>
                      <a:pt x="32" y="15"/>
                    </a:lnTo>
                    <a:lnTo>
                      <a:pt x="26" y="15"/>
                    </a:lnTo>
                    <a:lnTo>
                      <a:pt x="26" y="6"/>
                    </a:lnTo>
                    <a:close/>
                    <a:moveTo>
                      <a:pt x="16" y="6"/>
                    </a:moveTo>
                    <a:lnTo>
                      <a:pt x="22" y="6"/>
                    </a:lnTo>
                    <a:lnTo>
                      <a:pt x="20" y="15"/>
                    </a:lnTo>
                    <a:lnTo>
                      <a:pt x="16" y="15"/>
                    </a:lnTo>
                    <a:lnTo>
                      <a:pt x="16" y="6"/>
                    </a:lnTo>
                    <a:close/>
                    <a:moveTo>
                      <a:pt x="6" y="6"/>
                    </a:moveTo>
                    <a:lnTo>
                      <a:pt x="12" y="6"/>
                    </a:lnTo>
                    <a:lnTo>
                      <a:pt x="12" y="15"/>
                    </a:lnTo>
                    <a:lnTo>
                      <a:pt x="6" y="15"/>
                    </a:lnTo>
                    <a:lnTo>
                      <a:pt x="6" y="6"/>
                    </a:lnTo>
                    <a:close/>
                    <a:moveTo>
                      <a:pt x="41" y="60"/>
                    </a:moveTo>
                    <a:lnTo>
                      <a:pt x="6" y="60"/>
                    </a:lnTo>
                    <a:lnTo>
                      <a:pt x="6" y="49"/>
                    </a:lnTo>
                    <a:lnTo>
                      <a:pt x="41" y="51"/>
                    </a:lnTo>
                    <a:lnTo>
                      <a:pt x="41" y="60"/>
                    </a:lnTo>
                    <a:close/>
                  </a:path>
                </a:pathLst>
              </a:custGeom>
              <a:solidFill>
                <a:srgbClr val="39363A"/>
              </a:solidFill>
              <a:ln>
                <a:noFill/>
              </a:ln>
            </p:spPr>
            <p:txBody>
              <a:bodyPr anchor="ctr"/>
              <a:lstStyle/>
              <a:p>
                <a:pPr algn="ctr"/>
              </a:p>
            </p:txBody>
          </p:sp>
          <p:sp>
            <p:nvSpPr>
              <p:cNvPr id="191" name="任意多边形: 形状 190"/>
              <p:cNvSpPr/>
              <p:nvPr/>
            </p:nvSpPr>
            <p:spPr bwMode="auto">
              <a:xfrm>
                <a:off x="4495" y="1218"/>
                <a:ext cx="244" cy="148"/>
              </a:xfrm>
              <a:custGeom>
                <a:avLst/>
                <a:gdLst>
                  <a:gd name="T0" fmla="*/ 18 w 244"/>
                  <a:gd name="T1" fmla="*/ 76 h 148"/>
                  <a:gd name="T2" fmla="*/ 18 w 244"/>
                  <a:gd name="T3" fmla="*/ 52 h 148"/>
                  <a:gd name="T4" fmla="*/ 76 w 244"/>
                  <a:gd name="T5" fmla="*/ 25 h 148"/>
                  <a:gd name="T6" fmla="*/ 76 w 244"/>
                  <a:gd name="T7" fmla="*/ 76 h 148"/>
                  <a:gd name="T8" fmla="*/ 84 w 244"/>
                  <a:gd name="T9" fmla="*/ 76 h 148"/>
                  <a:gd name="T10" fmla="*/ 84 w 244"/>
                  <a:gd name="T11" fmla="*/ 52 h 148"/>
                  <a:gd name="T12" fmla="*/ 143 w 244"/>
                  <a:gd name="T13" fmla="*/ 25 h 148"/>
                  <a:gd name="T14" fmla="*/ 143 w 244"/>
                  <a:gd name="T15" fmla="*/ 76 h 148"/>
                  <a:gd name="T16" fmla="*/ 162 w 244"/>
                  <a:gd name="T17" fmla="*/ 76 h 148"/>
                  <a:gd name="T18" fmla="*/ 162 w 244"/>
                  <a:gd name="T19" fmla="*/ 0 h 148"/>
                  <a:gd name="T20" fmla="*/ 188 w 244"/>
                  <a:gd name="T21" fmla="*/ 0 h 148"/>
                  <a:gd name="T22" fmla="*/ 188 w 244"/>
                  <a:gd name="T23" fmla="*/ 76 h 148"/>
                  <a:gd name="T24" fmla="*/ 197 w 244"/>
                  <a:gd name="T25" fmla="*/ 76 h 148"/>
                  <a:gd name="T26" fmla="*/ 197 w 244"/>
                  <a:gd name="T27" fmla="*/ 0 h 148"/>
                  <a:gd name="T28" fmla="*/ 223 w 244"/>
                  <a:gd name="T29" fmla="*/ 0 h 148"/>
                  <a:gd name="T30" fmla="*/ 223 w 244"/>
                  <a:gd name="T31" fmla="*/ 76 h 148"/>
                  <a:gd name="T32" fmla="*/ 244 w 244"/>
                  <a:gd name="T33" fmla="*/ 76 h 148"/>
                  <a:gd name="T34" fmla="*/ 244 w 244"/>
                  <a:gd name="T35" fmla="*/ 148 h 148"/>
                  <a:gd name="T36" fmla="*/ 0 w 244"/>
                  <a:gd name="T37" fmla="*/ 148 h 148"/>
                  <a:gd name="T38" fmla="*/ 0 w 244"/>
                  <a:gd name="T39" fmla="*/ 76 h 148"/>
                  <a:gd name="T40" fmla="*/ 18 w 244"/>
                  <a:gd name="T41" fmla="*/ 76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4" h="148">
                    <a:moveTo>
                      <a:pt x="18" y="76"/>
                    </a:moveTo>
                    <a:lnTo>
                      <a:pt x="18" y="52"/>
                    </a:lnTo>
                    <a:lnTo>
                      <a:pt x="76" y="25"/>
                    </a:lnTo>
                    <a:lnTo>
                      <a:pt x="76" y="76"/>
                    </a:lnTo>
                    <a:lnTo>
                      <a:pt x="84" y="76"/>
                    </a:lnTo>
                    <a:lnTo>
                      <a:pt x="84" y="52"/>
                    </a:lnTo>
                    <a:lnTo>
                      <a:pt x="143" y="25"/>
                    </a:lnTo>
                    <a:lnTo>
                      <a:pt x="143" y="76"/>
                    </a:lnTo>
                    <a:lnTo>
                      <a:pt x="162" y="76"/>
                    </a:lnTo>
                    <a:lnTo>
                      <a:pt x="162" y="0"/>
                    </a:lnTo>
                    <a:lnTo>
                      <a:pt x="188" y="0"/>
                    </a:lnTo>
                    <a:lnTo>
                      <a:pt x="188" y="76"/>
                    </a:lnTo>
                    <a:lnTo>
                      <a:pt x="197" y="76"/>
                    </a:lnTo>
                    <a:lnTo>
                      <a:pt x="197" y="0"/>
                    </a:lnTo>
                    <a:lnTo>
                      <a:pt x="223" y="0"/>
                    </a:lnTo>
                    <a:lnTo>
                      <a:pt x="223" y="76"/>
                    </a:lnTo>
                    <a:lnTo>
                      <a:pt x="244" y="76"/>
                    </a:lnTo>
                    <a:lnTo>
                      <a:pt x="244" y="148"/>
                    </a:lnTo>
                    <a:lnTo>
                      <a:pt x="0" y="148"/>
                    </a:lnTo>
                    <a:lnTo>
                      <a:pt x="0" y="76"/>
                    </a:lnTo>
                    <a:lnTo>
                      <a:pt x="18" y="76"/>
                    </a:lnTo>
                    <a:close/>
                  </a:path>
                </a:pathLst>
              </a:custGeom>
              <a:solidFill>
                <a:srgbClr val="39363A"/>
              </a:solidFill>
              <a:ln>
                <a:noFill/>
              </a:ln>
            </p:spPr>
            <p:txBody>
              <a:bodyPr anchor="ctr"/>
              <a:lstStyle/>
              <a:p>
                <a:pPr algn="ctr"/>
              </a:p>
            </p:txBody>
          </p:sp>
          <p:sp>
            <p:nvSpPr>
              <p:cNvPr id="192" name="任意多边形: 形状 191"/>
              <p:cNvSpPr/>
              <p:nvPr/>
            </p:nvSpPr>
            <p:spPr bwMode="auto">
              <a:xfrm>
                <a:off x="3752" y="2283"/>
                <a:ext cx="59" cy="30"/>
              </a:xfrm>
              <a:custGeom>
                <a:avLst/>
                <a:gdLst>
                  <a:gd name="T0" fmla="*/ 30 w 30"/>
                  <a:gd name="T1" fmla="*/ 0 h 15"/>
                  <a:gd name="T2" fmla="*/ 17 w 30"/>
                  <a:gd name="T3" fmla="*/ 0 h 15"/>
                  <a:gd name="T4" fmla="*/ 0 w 30"/>
                  <a:gd name="T5" fmla="*/ 15 h 15"/>
                  <a:gd name="T6" fmla="*/ 30 w 30"/>
                  <a:gd name="T7" fmla="*/ 15 h 15"/>
                  <a:gd name="T8" fmla="*/ 30 w 30"/>
                  <a:gd name="T9" fmla="*/ 0 h 15"/>
                </a:gdLst>
                <a:ahLst/>
                <a:cxnLst>
                  <a:cxn ang="0">
                    <a:pos x="T0" y="T1"/>
                  </a:cxn>
                  <a:cxn ang="0">
                    <a:pos x="T2" y="T3"/>
                  </a:cxn>
                  <a:cxn ang="0">
                    <a:pos x="T4" y="T5"/>
                  </a:cxn>
                  <a:cxn ang="0">
                    <a:pos x="T6" y="T7"/>
                  </a:cxn>
                  <a:cxn ang="0">
                    <a:pos x="T8" y="T9"/>
                  </a:cxn>
                </a:cxnLst>
                <a:rect l="0" t="0" r="r" b="b"/>
                <a:pathLst>
                  <a:path w="30" h="15">
                    <a:moveTo>
                      <a:pt x="30" y="0"/>
                    </a:moveTo>
                    <a:cubicBezTo>
                      <a:pt x="30" y="0"/>
                      <a:pt x="28" y="0"/>
                      <a:pt x="17" y="0"/>
                    </a:cubicBezTo>
                    <a:cubicBezTo>
                      <a:pt x="5" y="0"/>
                      <a:pt x="0" y="15"/>
                      <a:pt x="0" y="15"/>
                    </a:cubicBezTo>
                    <a:cubicBezTo>
                      <a:pt x="30" y="15"/>
                      <a:pt x="30" y="15"/>
                      <a:pt x="30" y="15"/>
                    </a:cubicBezTo>
                    <a:lnTo>
                      <a:pt x="30" y="0"/>
                    </a:lnTo>
                    <a:close/>
                  </a:path>
                </a:pathLst>
              </a:custGeom>
              <a:solidFill>
                <a:srgbClr val="39363A"/>
              </a:solidFill>
              <a:ln>
                <a:noFill/>
              </a:ln>
            </p:spPr>
            <p:txBody>
              <a:bodyPr anchor="ctr"/>
              <a:lstStyle/>
              <a:p>
                <a:pPr algn="ctr"/>
              </a:p>
            </p:txBody>
          </p:sp>
          <p:sp>
            <p:nvSpPr>
              <p:cNvPr id="193" name="任意多边形: 形状 192"/>
              <p:cNvSpPr/>
              <p:nvPr/>
            </p:nvSpPr>
            <p:spPr bwMode="auto">
              <a:xfrm>
                <a:off x="3713" y="2318"/>
                <a:ext cx="203" cy="61"/>
              </a:xfrm>
              <a:custGeom>
                <a:avLst/>
                <a:gdLst>
                  <a:gd name="T0" fmla="*/ 102 w 104"/>
                  <a:gd name="T1" fmla="*/ 24 h 31"/>
                  <a:gd name="T2" fmla="*/ 102 w 104"/>
                  <a:gd name="T3" fmla="*/ 21 h 31"/>
                  <a:gd name="T4" fmla="*/ 102 w 104"/>
                  <a:gd name="T5" fmla="*/ 9 h 31"/>
                  <a:gd name="T6" fmla="*/ 92 w 104"/>
                  <a:gd name="T7" fmla="*/ 0 h 31"/>
                  <a:gd name="T8" fmla="*/ 12 w 104"/>
                  <a:gd name="T9" fmla="*/ 0 h 31"/>
                  <a:gd name="T10" fmla="*/ 3 w 104"/>
                  <a:gd name="T11" fmla="*/ 9 h 31"/>
                  <a:gd name="T12" fmla="*/ 3 w 104"/>
                  <a:gd name="T13" fmla="*/ 21 h 31"/>
                  <a:gd name="T14" fmla="*/ 3 w 104"/>
                  <a:gd name="T15" fmla="*/ 22 h 31"/>
                  <a:gd name="T16" fmla="*/ 0 w 104"/>
                  <a:gd name="T17" fmla="*/ 26 h 31"/>
                  <a:gd name="T18" fmla="*/ 3 w 104"/>
                  <a:gd name="T19" fmla="*/ 29 h 31"/>
                  <a:gd name="T20" fmla="*/ 7 w 104"/>
                  <a:gd name="T21" fmla="*/ 29 h 31"/>
                  <a:gd name="T22" fmla="*/ 12 w 104"/>
                  <a:gd name="T23" fmla="*/ 31 h 31"/>
                  <a:gd name="T24" fmla="*/ 14 w 104"/>
                  <a:gd name="T25" fmla="*/ 31 h 31"/>
                  <a:gd name="T26" fmla="*/ 13 w 104"/>
                  <a:gd name="T27" fmla="*/ 27 h 31"/>
                  <a:gd name="T28" fmla="*/ 25 w 104"/>
                  <a:gd name="T29" fmla="*/ 15 h 31"/>
                  <a:gd name="T30" fmla="*/ 36 w 104"/>
                  <a:gd name="T31" fmla="*/ 27 h 31"/>
                  <a:gd name="T32" fmla="*/ 35 w 104"/>
                  <a:gd name="T33" fmla="*/ 31 h 31"/>
                  <a:gd name="T34" fmla="*/ 68 w 104"/>
                  <a:gd name="T35" fmla="*/ 31 h 31"/>
                  <a:gd name="T36" fmla="*/ 67 w 104"/>
                  <a:gd name="T37" fmla="*/ 27 h 31"/>
                  <a:gd name="T38" fmla="*/ 79 w 104"/>
                  <a:gd name="T39" fmla="*/ 15 h 31"/>
                  <a:gd name="T40" fmla="*/ 91 w 104"/>
                  <a:gd name="T41" fmla="*/ 27 h 31"/>
                  <a:gd name="T42" fmla="*/ 90 w 104"/>
                  <a:gd name="T43" fmla="*/ 31 h 31"/>
                  <a:gd name="T44" fmla="*/ 92 w 104"/>
                  <a:gd name="T45" fmla="*/ 31 h 31"/>
                  <a:gd name="T46" fmla="*/ 98 w 104"/>
                  <a:gd name="T47" fmla="*/ 29 h 31"/>
                  <a:gd name="T48" fmla="*/ 99 w 104"/>
                  <a:gd name="T49" fmla="*/ 29 h 31"/>
                  <a:gd name="T50" fmla="*/ 101 w 104"/>
                  <a:gd name="T51" fmla="*/ 29 h 31"/>
                  <a:gd name="T52" fmla="*/ 104 w 104"/>
                  <a:gd name="T53" fmla="*/ 26 h 31"/>
                  <a:gd name="T54" fmla="*/ 102 w 104"/>
                  <a:gd name="T55" fmla="*/ 24 h 31"/>
                  <a:gd name="T56" fmla="*/ 5 w 104"/>
                  <a:gd name="T57" fmla="*/ 19 h 31"/>
                  <a:gd name="T58" fmla="*/ 4 w 104"/>
                  <a:gd name="T59" fmla="*/ 14 h 31"/>
                  <a:gd name="T60" fmla="*/ 5 w 104"/>
                  <a:gd name="T61" fmla="*/ 10 h 31"/>
                  <a:gd name="T62" fmla="*/ 6 w 104"/>
                  <a:gd name="T63" fmla="*/ 14 h 31"/>
                  <a:gd name="T64" fmla="*/ 5 w 104"/>
                  <a:gd name="T65" fmla="*/ 19 h 31"/>
                  <a:gd name="T66" fmla="*/ 47 w 104"/>
                  <a:gd name="T67" fmla="*/ 7 h 31"/>
                  <a:gd name="T68" fmla="*/ 46 w 104"/>
                  <a:gd name="T69" fmla="*/ 8 h 31"/>
                  <a:gd name="T70" fmla="*/ 38 w 104"/>
                  <a:gd name="T71" fmla="*/ 8 h 31"/>
                  <a:gd name="T72" fmla="*/ 37 w 104"/>
                  <a:gd name="T73" fmla="*/ 7 h 31"/>
                  <a:gd name="T74" fmla="*/ 37 w 104"/>
                  <a:gd name="T75" fmla="*/ 6 h 31"/>
                  <a:gd name="T76" fmla="*/ 38 w 104"/>
                  <a:gd name="T77" fmla="*/ 5 h 31"/>
                  <a:gd name="T78" fmla="*/ 46 w 104"/>
                  <a:gd name="T79" fmla="*/ 5 h 31"/>
                  <a:gd name="T80" fmla="*/ 47 w 104"/>
                  <a:gd name="T81" fmla="*/ 6 h 31"/>
                  <a:gd name="T82" fmla="*/ 47 w 104"/>
                  <a:gd name="T83" fmla="*/ 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4" h="31">
                    <a:moveTo>
                      <a:pt x="102" y="24"/>
                    </a:moveTo>
                    <a:cubicBezTo>
                      <a:pt x="102" y="23"/>
                      <a:pt x="102" y="22"/>
                      <a:pt x="102" y="21"/>
                    </a:cubicBezTo>
                    <a:cubicBezTo>
                      <a:pt x="102" y="9"/>
                      <a:pt x="102" y="9"/>
                      <a:pt x="102" y="9"/>
                    </a:cubicBezTo>
                    <a:cubicBezTo>
                      <a:pt x="102" y="4"/>
                      <a:pt x="98" y="0"/>
                      <a:pt x="92" y="0"/>
                    </a:cubicBezTo>
                    <a:cubicBezTo>
                      <a:pt x="12" y="0"/>
                      <a:pt x="12" y="0"/>
                      <a:pt x="12" y="0"/>
                    </a:cubicBezTo>
                    <a:cubicBezTo>
                      <a:pt x="7" y="0"/>
                      <a:pt x="3" y="4"/>
                      <a:pt x="3" y="9"/>
                    </a:cubicBezTo>
                    <a:cubicBezTo>
                      <a:pt x="3" y="21"/>
                      <a:pt x="3" y="21"/>
                      <a:pt x="3" y="21"/>
                    </a:cubicBezTo>
                    <a:cubicBezTo>
                      <a:pt x="3" y="21"/>
                      <a:pt x="3" y="22"/>
                      <a:pt x="3" y="22"/>
                    </a:cubicBezTo>
                    <a:cubicBezTo>
                      <a:pt x="1" y="23"/>
                      <a:pt x="0" y="24"/>
                      <a:pt x="0" y="26"/>
                    </a:cubicBezTo>
                    <a:cubicBezTo>
                      <a:pt x="0" y="28"/>
                      <a:pt x="1" y="29"/>
                      <a:pt x="3" y="29"/>
                    </a:cubicBezTo>
                    <a:cubicBezTo>
                      <a:pt x="7" y="29"/>
                      <a:pt x="7" y="29"/>
                      <a:pt x="7" y="29"/>
                    </a:cubicBezTo>
                    <a:cubicBezTo>
                      <a:pt x="9" y="30"/>
                      <a:pt x="10" y="31"/>
                      <a:pt x="12" y="31"/>
                    </a:cubicBezTo>
                    <a:cubicBezTo>
                      <a:pt x="14" y="31"/>
                      <a:pt x="14" y="31"/>
                      <a:pt x="14" y="31"/>
                    </a:cubicBezTo>
                    <a:cubicBezTo>
                      <a:pt x="13" y="29"/>
                      <a:pt x="13" y="28"/>
                      <a:pt x="13" y="27"/>
                    </a:cubicBezTo>
                    <a:cubicBezTo>
                      <a:pt x="13" y="20"/>
                      <a:pt x="18" y="15"/>
                      <a:pt x="25" y="15"/>
                    </a:cubicBezTo>
                    <a:cubicBezTo>
                      <a:pt x="31" y="15"/>
                      <a:pt x="36" y="20"/>
                      <a:pt x="36" y="27"/>
                    </a:cubicBezTo>
                    <a:cubicBezTo>
                      <a:pt x="36" y="28"/>
                      <a:pt x="36" y="29"/>
                      <a:pt x="35" y="31"/>
                    </a:cubicBezTo>
                    <a:cubicBezTo>
                      <a:pt x="68" y="31"/>
                      <a:pt x="68" y="31"/>
                      <a:pt x="68" y="31"/>
                    </a:cubicBezTo>
                    <a:cubicBezTo>
                      <a:pt x="68" y="29"/>
                      <a:pt x="67" y="28"/>
                      <a:pt x="67" y="27"/>
                    </a:cubicBezTo>
                    <a:cubicBezTo>
                      <a:pt x="67" y="20"/>
                      <a:pt x="73" y="15"/>
                      <a:pt x="79" y="15"/>
                    </a:cubicBezTo>
                    <a:cubicBezTo>
                      <a:pt x="85" y="15"/>
                      <a:pt x="91" y="20"/>
                      <a:pt x="91" y="27"/>
                    </a:cubicBezTo>
                    <a:cubicBezTo>
                      <a:pt x="91" y="28"/>
                      <a:pt x="90" y="29"/>
                      <a:pt x="90" y="31"/>
                    </a:cubicBezTo>
                    <a:cubicBezTo>
                      <a:pt x="92" y="31"/>
                      <a:pt x="92" y="31"/>
                      <a:pt x="92" y="31"/>
                    </a:cubicBezTo>
                    <a:cubicBezTo>
                      <a:pt x="95" y="31"/>
                      <a:pt x="97" y="30"/>
                      <a:pt x="98" y="29"/>
                    </a:cubicBezTo>
                    <a:cubicBezTo>
                      <a:pt x="99" y="29"/>
                      <a:pt x="99" y="29"/>
                      <a:pt x="99" y="29"/>
                    </a:cubicBezTo>
                    <a:cubicBezTo>
                      <a:pt x="101" y="29"/>
                      <a:pt x="101" y="29"/>
                      <a:pt x="101" y="29"/>
                    </a:cubicBezTo>
                    <a:cubicBezTo>
                      <a:pt x="103" y="29"/>
                      <a:pt x="104" y="27"/>
                      <a:pt x="104" y="26"/>
                    </a:cubicBezTo>
                    <a:cubicBezTo>
                      <a:pt x="104" y="25"/>
                      <a:pt x="103" y="24"/>
                      <a:pt x="102" y="24"/>
                    </a:cubicBezTo>
                    <a:close/>
                    <a:moveTo>
                      <a:pt x="5" y="19"/>
                    </a:moveTo>
                    <a:cubicBezTo>
                      <a:pt x="5" y="19"/>
                      <a:pt x="4" y="17"/>
                      <a:pt x="4" y="14"/>
                    </a:cubicBezTo>
                    <a:cubicBezTo>
                      <a:pt x="4" y="12"/>
                      <a:pt x="5" y="10"/>
                      <a:pt x="5" y="10"/>
                    </a:cubicBezTo>
                    <a:cubicBezTo>
                      <a:pt x="6" y="10"/>
                      <a:pt x="6" y="12"/>
                      <a:pt x="6" y="14"/>
                    </a:cubicBezTo>
                    <a:cubicBezTo>
                      <a:pt x="6" y="17"/>
                      <a:pt x="6" y="19"/>
                      <a:pt x="5" y="19"/>
                    </a:cubicBezTo>
                    <a:close/>
                    <a:moveTo>
                      <a:pt x="47" y="7"/>
                    </a:moveTo>
                    <a:cubicBezTo>
                      <a:pt x="47" y="8"/>
                      <a:pt x="46" y="8"/>
                      <a:pt x="46" y="8"/>
                    </a:cubicBezTo>
                    <a:cubicBezTo>
                      <a:pt x="38" y="8"/>
                      <a:pt x="38" y="8"/>
                      <a:pt x="38" y="8"/>
                    </a:cubicBezTo>
                    <a:cubicBezTo>
                      <a:pt x="37" y="8"/>
                      <a:pt x="37" y="8"/>
                      <a:pt x="37" y="7"/>
                    </a:cubicBezTo>
                    <a:cubicBezTo>
                      <a:pt x="37" y="6"/>
                      <a:pt x="37" y="6"/>
                      <a:pt x="37" y="6"/>
                    </a:cubicBezTo>
                    <a:cubicBezTo>
                      <a:pt x="37" y="5"/>
                      <a:pt x="37" y="5"/>
                      <a:pt x="38" y="5"/>
                    </a:cubicBezTo>
                    <a:cubicBezTo>
                      <a:pt x="46" y="5"/>
                      <a:pt x="46" y="5"/>
                      <a:pt x="46" y="5"/>
                    </a:cubicBezTo>
                    <a:cubicBezTo>
                      <a:pt x="46" y="5"/>
                      <a:pt x="47" y="5"/>
                      <a:pt x="47" y="6"/>
                    </a:cubicBezTo>
                    <a:lnTo>
                      <a:pt x="47" y="7"/>
                    </a:lnTo>
                    <a:close/>
                  </a:path>
                </a:pathLst>
              </a:custGeom>
              <a:solidFill>
                <a:srgbClr val="39363A"/>
              </a:solidFill>
              <a:ln>
                <a:noFill/>
              </a:ln>
            </p:spPr>
            <p:txBody>
              <a:bodyPr anchor="ctr"/>
              <a:lstStyle/>
              <a:p>
                <a:pPr algn="ctr"/>
              </a:p>
            </p:txBody>
          </p:sp>
          <p:sp>
            <p:nvSpPr>
              <p:cNvPr id="194" name="任意多边形: 形状 193"/>
              <p:cNvSpPr/>
              <p:nvPr/>
            </p:nvSpPr>
            <p:spPr bwMode="auto">
              <a:xfrm>
                <a:off x="3742" y="2352"/>
                <a:ext cx="37" cy="37"/>
              </a:xfrm>
              <a:custGeom>
                <a:avLst/>
                <a:gdLst>
                  <a:gd name="T0" fmla="*/ 10 w 19"/>
                  <a:gd name="T1" fmla="*/ 0 h 19"/>
                  <a:gd name="T2" fmla="*/ 0 w 19"/>
                  <a:gd name="T3" fmla="*/ 10 h 19"/>
                  <a:gd name="T4" fmla="*/ 10 w 19"/>
                  <a:gd name="T5" fmla="*/ 19 h 19"/>
                  <a:gd name="T6" fmla="*/ 19 w 19"/>
                  <a:gd name="T7" fmla="*/ 10 h 19"/>
                  <a:gd name="T8" fmla="*/ 10 w 19"/>
                  <a:gd name="T9" fmla="*/ 0 h 19"/>
                  <a:gd name="T10" fmla="*/ 10 w 19"/>
                  <a:gd name="T11" fmla="*/ 14 h 19"/>
                  <a:gd name="T12" fmla="*/ 5 w 19"/>
                  <a:gd name="T13" fmla="*/ 10 h 19"/>
                  <a:gd name="T14" fmla="*/ 10 w 19"/>
                  <a:gd name="T15" fmla="*/ 5 h 19"/>
                  <a:gd name="T16" fmla="*/ 14 w 19"/>
                  <a:gd name="T17" fmla="*/ 10 h 19"/>
                  <a:gd name="T18" fmla="*/ 10 w 19"/>
                  <a:gd name="T1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9">
                    <a:moveTo>
                      <a:pt x="10" y="0"/>
                    </a:moveTo>
                    <a:cubicBezTo>
                      <a:pt x="4" y="0"/>
                      <a:pt x="0" y="4"/>
                      <a:pt x="0" y="10"/>
                    </a:cubicBezTo>
                    <a:cubicBezTo>
                      <a:pt x="0" y="15"/>
                      <a:pt x="4" y="19"/>
                      <a:pt x="10" y="19"/>
                    </a:cubicBezTo>
                    <a:cubicBezTo>
                      <a:pt x="15" y="19"/>
                      <a:pt x="19" y="15"/>
                      <a:pt x="19" y="10"/>
                    </a:cubicBezTo>
                    <a:cubicBezTo>
                      <a:pt x="19" y="4"/>
                      <a:pt x="15" y="0"/>
                      <a:pt x="10" y="0"/>
                    </a:cubicBezTo>
                    <a:close/>
                    <a:moveTo>
                      <a:pt x="10" y="14"/>
                    </a:moveTo>
                    <a:cubicBezTo>
                      <a:pt x="7" y="14"/>
                      <a:pt x="5" y="12"/>
                      <a:pt x="5" y="10"/>
                    </a:cubicBezTo>
                    <a:cubicBezTo>
                      <a:pt x="5" y="7"/>
                      <a:pt x="7" y="5"/>
                      <a:pt x="10" y="5"/>
                    </a:cubicBezTo>
                    <a:cubicBezTo>
                      <a:pt x="12" y="5"/>
                      <a:pt x="14" y="7"/>
                      <a:pt x="14" y="10"/>
                    </a:cubicBezTo>
                    <a:cubicBezTo>
                      <a:pt x="14" y="12"/>
                      <a:pt x="12" y="14"/>
                      <a:pt x="10" y="14"/>
                    </a:cubicBezTo>
                    <a:close/>
                  </a:path>
                </a:pathLst>
              </a:custGeom>
              <a:solidFill>
                <a:srgbClr val="39363A"/>
              </a:solidFill>
              <a:ln>
                <a:noFill/>
              </a:ln>
            </p:spPr>
            <p:txBody>
              <a:bodyPr anchor="ctr"/>
              <a:lstStyle/>
              <a:p>
                <a:pPr algn="ctr"/>
              </a:p>
            </p:txBody>
          </p:sp>
          <p:sp>
            <p:nvSpPr>
              <p:cNvPr id="195" name="任意多边形: 形状 194"/>
              <p:cNvSpPr/>
              <p:nvPr/>
            </p:nvSpPr>
            <p:spPr bwMode="auto">
              <a:xfrm>
                <a:off x="3850" y="2352"/>
                <a:ext cx="35" cy="37"/>
              </a:xfrm>
              <a:custGeom>
                <a:avLst/>
                <a:gdLst>
                  <a:gd name="T0" fmla="*/ 9 w 18"/>
                  <a:gd name="T1" fmla="*/ 0 h 19"/>
                  <a:gd name="T2" fmla="*/ 0 w 18"/>
                  <a:gd name="T3" fmla="*/ 10 h 19"/>
                  <a:gd name="T4" fmla="*/ 9 w 18"/>
                  <a:gd name="T5" fmla="*/ 19 h 19"/>
                  <a:gd name="T6" fmla="*/ 18 w 18"/>
                  <a:gd name="T7" fmla="*/ 10 h 19"/>
                  <a:gd name="T8" fmla="*/ 9 w 18"/>
                  <a:gd name="T9" fmla="*/ 0 h 19"/>
                  <a:gd name="T10" fmla="*/ 9 w 18"/>
                  <a:gd name="T11" fmla="*/ 14 h 19"/>
                  <a:gd name="T12" fmla="*/ 5 w 18"/>
                  <a:gd name="T13" fmla="*/ 10 h 19"/>
                  <a:gd name="T14" fmla="*/ 9 w 18"/>
                  <a:gd name="T15" fmla="*/ 5 h 19"/>
                  <a:gd name="T16" fmla="*/ 13 w 18"/>
                  <a:gd name="T17" fmla="*/ 10 h 19"/>
                  <a:gd name="T18" fmla="*/ 9 w 18"/>
                  <a:gd name="T1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9">
                    <a:moveTo>
                      <a:pt x="9" y="0"/>
                    </a:moveTo>
                    <a:cubicBezTo>
                      <a:pt x="4" y="0"/>
                      <a:pt x="0" y="4"/>
                      <a:pt x="0" y="10"/>
                    </a:cubicBezTo>
                    <a:cubicBezTo>
                      <a:pt x="0" y="15"/>
                      <a:pt x="4" y="19"/>
                      <a:pt x="9" y="19"/>
                    </a:cubicBezTo>
                    <a:cubicBezTo>
                      <a:pt x="14" y="19"/>
                      <a:pt x="18" y="15"/>
                      <a:pt x="18" y="10"/>
                    </a:cubicBezTo>
                    <a:cubicBezTo>
                      <a:pt x="18" y="4"/>
                      <a:pt x="14" y="0"/>
                      <a:pt x="9" y="0"/>
                    </a:cubicBezTo>
                    <a:close/>
                    <a:moveTo>
                      <a:pt x="9" y="14"/>
                    </a:moveTo>
                    <a:cubicBezTo>
                      <a:pt x="7" y="14"/>
                      <a:pt x="5" y="12"/>
                      <a:pt x="5" y="10"/>
                    </a:cubicBezTo>
                    <a:cubicBezTo>
                      <a:pt x="5" y="7"/>
                      <a:pt x="7" y="5"/>
                      <a:pt x="9" y="5"/>
                    </a:cubicBezTo>
                    <a:cubicBezTo>
                      <a:pt x="11" y="5"/>
                      <a:pt x="13" y="7"/>
                      <a:pt x="13" y="10"/>
                    </a:cubicBezTo>
                    <a:cubicBezTo>
                      <a:pt x="13" y="12"/>
                      <a:pt x="11" y="14"/>
                      <a:pt x="9" y="14"/>
                    </a:cubicBezTo>
                    <a:close/>
                  </a:path>
                </a:pathLst>
              </a:custGeom>
              <a:solidFill>
                <a:srgbClr val="39363A"/>
              </a:solidFill>
              <a:ln>
                <a:noFill/>
              </a:ln>
            </p:spPr>
            <p:txBody>
              <a:bodyPr anchor="ctr"/>
              <a:lstStyle/>
              <a:p>
                <a:pPr algn="ctr"/>
              </a:p>
            </p:txBody>
          </p:sp>
          <p:sp>
            <p:nvSpPr>
              <p:cNvPr id="196" name="任意多边形: 形状 195"/>
              <p:cNvSpPr/>
              <p:nvPr/>
            </p:nvSpPr>
            <p:spPr bwMode="auto">
              <a:xfrm>
                <a:off x="4342" y="3376"/>
                <a:ext cx="88" cy="43"/>
              </a:xfrm>
              <a:custGeom>
                <a:avLst/>
                <a:gdLst>
                  <a:gd name="T0" fmla="*/ 45 w 45"/>
                  <a:gd name="T1" fmla="*/ 0 h 22"/>
                  <a:gd name="T2" fmla="*/ 25 w 45"/>
                  <a:gd name="T3" fmla="*/ 0 h 22"/>
                  <a:gd name="T4" fmla="*/ 0 w 45"/>
                  <a:gd name="T5" fmla="*/ 22 h 22"/>
                  <a:gd name="T6" fmla="*/ 45 w 45"/>
                  <a:gd name="T7" fmla="*/ 22 h 22"/>
                  <a:gd name="T8" fmla="*/ 45 w 45"/>
                  <a:gd name="T9" fmla="*/ 0 h 22"/>
                </a:gdLst>
                <a:ahLst/>
                <a:cxnLst>
                  <a:cxn ang="0">
                    <a:pos x="T0" y="T1"/>
                  </a:cxn>
                  <a:cxn ang="0">
                    <a:pos x="T2" y="T3"/>
                  </a:cxn>
                  <a:cxn ang="0">
                    <a:pos x="T4" y="T5"/>
                  </a:cxn>
                  <a:cxn ang="0">
                    <a:pos x="T6" y="T7"/>
                  </a:cxn>
                  <a:cxn ang="0">
                    <a:pos x="T8" y="T9"/>
                  </a:cxn>
                </a:cxnLst>
                <a:rect l="0" t="0" r="r" b="b"/>
                <a:pathLst>
                  <a:path w="45" h="22">
                    <a:moveTo>
                      <a:pt x="45" y="0"/>
                    </a:moveTo>
                    <a:cubicBezTo>
                      <a:pt x="45" y="0"/>
                      <a:pt x="43" y="0"/>
                      <a:pt x="25" y="0"/>
                    </a:cubicBezTo>
                    <a:cubicBezTo>
                      <a:pt x="7" y="0"/>
                      <a:pt x="0" y="22"/>
                      <a:pt x="0" y="22"/>
                    </a:cubicBezTo>
                    <a:cubicBezTo>
                      <a:pt x="45" y="22"/>
                      <a:pt x="45" y="22"/>
                      <a:pt x="45" y="22"/>
                    </a:cubicBezTo>
                    <a:lnTo>
                      <a:pt x="45" y="0"/>
                    </a:lnTo>
                    <a:close/>
                  </a:path>
                </a:pathLst>
              </a:custGeom>
              <a:solidFill>
                <a:srgbClr val="39363A"/>
              </a:solidFill>
              <a:ln>
                <a:noFill/>
              </a:ln>
            </p:spPr>
            <p:txBody>
              <a:bodyPr anchor="ctr"/>
              <a:lstStyle/>
              <a:p>
                <a:pPr algn="ctr"/>
              </a:p>
            </p:txBody>
          </p:sp>
          <p:sp>
            <p:nvSpPr>
              <p:cNvPr id="197" name="任意多边形: 形状 196"/>
              <p:cNvSpPr/>
              <p:nvPr/>
            </p:nvSpPr>
            <p:spPr bwMode="auto">
              <a:xfrm>
                <a:off x="4282" y="3427"/>
                <a:ext cx="309" cy="92"/>
              </a:xfrm>
              <a:custGeom>
                <a:avLst/>
                <a:gdLst>
                  <a:gd name="T0" fmla="*/ 155 w 158"/>
                  <a:gd name="T1" fmla="*/ 37 h 47"/>
                  <a:gd name="T2" fmla="*/ 156 w 158"/>
                  <a:gd name="T3" fmla="*/ 33 h 47"/>
                  <a:gd name="T4" fmla="*/ 156 w 158"/>
                  <a:gd name="T5" fmla="*/ 15 h 47"/>
                  <a:gd name="T6" fmla="*/ 141 w 158"/>
                  <a:gd name="T7" fmla="*/ 0 h 47"/>
                  <a:gd name="T8" fmla="*/ 19 w 158"/>
                  <a:gd name="T9" fmla="*/ 0 h 47"/>
                  <a:gd name="T10" fmla="*/ 4 w 158"/>
                  <a:gd name="T11" fmla="*/ 15 h 47"/>
                  <a:gd name="T12" fmla="*/ 4 w 158"/>
                  <a:gd name="T13" fmla="*/ 33 h 47"/>
                  <a:gd name="T14" fmla="*/ 4 w 158"/>
                  <a:gd name="T15" fmla="*/ 35 h 47"/>
                  <a:gd name="T16" fmla="*/ 0 w 158"/>
                  <a:gd name="T17" fmla="*/ 40 h 47"/>
                  <a:gd name="T18" fmla="*/ 5 w 158"/>
                  <a:gd name="T19" fmla="*/ 45 h 47"/>
                  <a:gd name="T20" fmla="*/ 11 w 158"/>
                  <a:gd name="T21" fmla="*/ 45 h 47"/>
                  <a:gd name="T22" fmla="*/ 19 w 158"/>
                  <a:gd name="T23" fmla="*/ 47 h 47"/>
                  <a:gd name="T24" fmla="*/ 21 w 158"/>
                  <a:gd name="T25" fmla="*/ 47 h 47"/>
                  <a:gd name="T26" fmla="*/ 20 w 158"/>
                  <a:gd name="T27" fmla="*/ 41 h 47"/>
                  <a:gd name="T28" fmla="*/ 37 w 158"/>
                  <a:gd name="T29" fmla="*/ 24 h 47"/>
                  <a:gd name="T30" fmla="*/ 55 w 158"/>
                  <a:gd name="T31" fmla="*/ 41 h 47"/>
                  <a:gd name="T32" fmla="*/ 54 w 158"/>
                  <a:gd name="T33" fmla="*/ 47 h 47"/>
                  <a:gd name="T34" fmla="*/ 104 w 158"/>
                  <a:gd name="T35" fmla="*/ 47 h 47"/>
                  <a:gd name="T36" fmla="*/ 103 w 158"/>
                  <a:gd name="T37" fmla="*/ 41 h 47"/>
                  <a:gd name="T38" fmla="*/ 120 w 158"/>
                  <a:gd name="T39" fmla="*/ 24 h 47"/>
                  <a:gd name="T40" fmla="*/ 138 w 158"/>
                  <a:gd name="T41" fmla="*/ 41 h 47"/>
                  <a:gd name="T42" fmla="*/ 137 w 158"/>
                  <a:gd name="T43" fmla="*/ 47 h 47"/>
                  <a:gd name="T44" fmla="*/ 141 w 158"/>
                  <a:gd name="T45" fmla="*/ 47 h 47"/>
                  <a:gd name="T46" fmla="*/ 150 w 158"/>
                  <a:gd name="T47" fmla="*/ 44 h 47"/>
                  <a:gd name="T48" fmla="*/ 151 w 158"/>
                  <a:gd name="T49" fmla="*/ 44 h 47"/>
                  <a:gd name="T50" fmla="*/ 154 w 158"/>
                  <a:gd name="T51" fmla="*/ 44 h 47"/>
                  <a:gd name="T52" fmla="*/ 158 w 158"/>
                  <a:gd name="T53" fmla="*/ 40 h 47"/>
                  <a:gd name="T54" fmla="*/ 155 w 158"/>
                  <a:gd name="T55" fmla="*/ 37 h 47"/>
                  <a:gd name="T56" fmla="*/ 8 w 158"/>
                  <a:gd name="T57" fmla="*/ 29 h 47"/>
                  <a:gd name="T58" fmla="*/ 6 w 158"/>
                  <a:gd name="T59" fmla="*/ 22 h 47"/>
                  <a:gd name="T60" fmla="*/ 8 w 158"/>
                  <a:gd name="T61" fmla="*/ 15 h 47"/>
                  <a:gd name="T62" fmla="*/ 9 w 158"/>
                  <a:gd name="T63" fmla="*/ 22 h 47"/>
                  <a:gd name="T64" fmla="*/ 8 w 158"/>
                  <a:gd name="T65" fmla="*/ 29 h 47"/>
                  <a:gd name="T66" fmla="*/ 71 w 158"/>
                  <a:gd name="T67" fmla="*/ 12 h 47"/>
                  <a:gd name="T68" fmla="*/ 70 w 158"/>
                  <a:gd name="T69" fmla="*/ 13 h 47"/>
                  <a:gd name="T70" fmla="*/ 57 w 158"/>
                  <a:gd name="T71" fmla="*/ 13 h 47"/>
                  <a:gd name="T72" fmla="*/ 56 w 158"/>
                  <a:gd name="T73" fmla="*/ 12 h 47"/>
                  <a:gd name="T74" fmla="*/ 56 w 158"/>
                  <a:gd name="T75" fmla="*/ 10 h 47"/>
                  <a:gd name="T76" fmla="*/ 57 w 158"/>
                  <a:gd name="T77" fmla="*/ 8 h 47"/>
                  <a:gd name="T78" fmla="*/ 70 w 158"/>
                  <a:gd name="T79" fmla="*/ 8 h 47"/>
                  <a:gd name="T80" fmla="*/ 71 w 158"/>
                  <a:gd name="T81" fmla="*/ 10 h 47"/>
                  <a:gd name="T82" fmla="*/ 71 w 158"/>
                  <a:gd name="T83" fmla="*/ 1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 h="47">
                    <a:moveTo>
                      <a:pt x="155" y="37"/>
                    </a:moveTo>
                    <a:cubicBezTo>
                      <a:pt x="155" y="35"/>
                      <a:pt x="156" y="34"/>
                      <a:pt x="156" y="33"/>
                    </a:cubicBezTo>
                    <a:cubicBezTo>
                      <a:pt x="156" y="15"/>
                      <a:pt x="156" y="15"/>
                      <a:pt x="156" y="15"/>
                    </a:cubicBezTo>
                    <a:cubicBezTo>
                      <a:pt x="156" y="7"/>
                      <a:pt x="149" y="0"/>
                      <a:pt x="141" y="0"/>
                    </a:cubicBezTo>
                    <a:cubicBezTo>
                      <a:pt x="19" y="0"/>
                      <a:pt x="19" y="0"/>
                      <a:pt x="19" y="0"/>
                    </a:cubicBezTo>
                    <a:cubicBezTo>
                      <a:pt x="10" y="0"/>
                      <a:pt x="4" y="7"/>
                      <a:pt x="4" y="15"/>
                    </a:cubicBezTo>
                    <a:cubicBezTo>
                      <a:pt x="4" y="33"/>
                      <a:pt x="4" y="33"/>
                      <a:pt x="4" y="33"/>
                    </a:cubicBezTo>
                    <a:cubicBezTo>
                      <a:pt x="4" y="33"/>
                      <a:pt x="4" y="34"/>
                      <a:pt x="4" y="35"/>
                    </a:cubicBezTo>
                    <a:cubicBezTo>
                      <a:pt x="1" y="35"/>
                      <a:pt x="0" y="37"/>
                      <a:pt x="0" y="40"/>
                    </a:cubicBezTo>
                    <a:cubicBezTo>
                      <a:pt x="0" y="43"/>
                      <a:pt x="2" y="45"/>
                      <a:pt x="5" y="45"/>
                    </a:cubicBezTo>
                    <a:cubicBezTo>
                      <a:pt x="11" y="45"/>
                      <a:pt x="11" y="45"/>
                      <a:pt x="11" y="45"/>
                    </a:cubicBezTo>
                    <a:cubicBezTo>
                      <a:pt x="13" y="47"/>
                      <a:pt x="16" y="47"/>
                      <a:pt x="19" y="47"/>
                    </a:cubicBezTo>
                    <a:cubicBezTo>
                      <a:pt x="21" y="47"/>
                      <a:pt x="21" y="47"/>
                      <a:pt x="21" y="47"/>
                    </a:cubicBezTo>
                    <a:cubicBezTo>
                      <a:pt x="20" y="46"/>
                      <a:pt x="20" y="44"/>
                      <a:pt x="20" y="41"/>
                    </a:cubicBezTo>
                    <a:cubicBezTo>
                      <a:pt x="20" y="32"/>
                      <a:pt x="27" y="24"/>
                      <a:pt x="37" y="24"/>
                    </a:cubicBezTo>
                    <a:cubicBezTo>
                      <a:pt x="47" y="24"/>
                      <a:pt x="55" y="32"/>
                      <a:pt x="55" y="41"/>
                    </a:cubicBezTo>
                    <a:cubicBezTo>
                      <a:pt x="55" y="44"/>
                      <a:pt x="55" y="46"/>
                      <a:pt x="54" y="47"/>
                    </a:cubicBezTo>
                    <a:cubicBezTo>
                      <a:pt x="104" y="47"/>
                      <a:pt x="104" y="47"/>
                      <a:pt x="104" y="47"/>
                    </a:cubicBezTo>
                    <a:cubicBezTo>
                      <a:pt x="103" y="46"/>
                      <a:pt x="103" y="44"/>
                      <a:pt x="103" y="41"/>
                    </a:cubicBezTo>
                    <a:cubicBezTo>
                      <a:pt x="103" y="32"/>
                      <a:pt x="111" y="24"/>
                      <a:pt x="120" y="24"/>
                    </a:cubicBezTo>
                    <a:cubicBezTo>
                      <a:pt x="130" y="24"/>
                      <a:pt x="138" y="32"/>
                      <a:pt x="138" y="41"/>
                    </a:cubicBezTo>
                    <a:cubicBezTo>
                      <a:pt x="138" y="44"/>
                      <a:pt x="138" y="46"/>
                      <a:pt x="137" y="47"/>
                    </a:cubicBezTo>
                    <a:cubicBezTo>
                      <a:pt x="141" y="47"/>
                      <a:pt x="141" y="47"/>
                      <a:pt x="141" y="47"/>
                    </a:cubicBezTo>
                    <a:cubicBezTo>
                      <a:pt x="144" y="47"/>
                      <a:pt x="147" y="46"/>
                      <a:pt x="150" y="44"/>
                    </a:cubicBezTo>
                    <a:cubicBezTo>
                      <a:pt x="150" y="44"/>
                      <a:pt x="150" y="44"/>
                      <a:pt x="151" y="44"/>
                    </a:cubicBezTo>
                    <a:cubicBezTo>
                      <a:pt x="154" y="44"/>
                      <a:pt x="154" y="44"/>
                      <a:pt x="154" y="44"/>
                    </a:cubicBezTo>
                    <a:cubicBezTo>
                      <a:pt x="157" y="44"/>
                      <a:pt x="158" y="43"/>
                      <a:pt x="158" y="40"/>
                    </a:cubicBezTo>
                    <a:cubicBezTo>
                      <a:pt x="158" y="38"/>
                      <a:pt x="157" y="37"/>
                      <a:pt x="155" y="37"/>
                    </a:cubicBezTo>
                    <a:close/>
                    <a:moveTo>
                      <a:pt x="8" y="29"/>
                    </a:moveTo>
                    <a:cubicBezTo>
                      <a:pt x="7" y="29"/>
                      <a:pt x="6" y="26"/>
                      <a:pt x="6" y="22"/>
                    </a:cubicBezTo>
                    <a:cubicBezTo>
                      <a:pt x="6" y="18"/>
                      <a:pt x="7" y="15"/>
                      <a:pt x="8" y="15"/>
                    </a:cubicBezTo>
                    <a:cubicBezTo>
                      <a:pt x="9" y="15"/>
                      <a:pt x="9" y="18"/>
                      <a:pt x="9" y="22"/>
                    </a:cubicBezTo>
                    <a:cubicBezTo>
                      <a:pt x="9" y="26"/>
                      <a:pt x="9" y="29"/>
                      <a:pt x="8" y="29"/>
                    </a:cubicBezTo>
                    <a:close/>
                    <a:moveTo>
                      <a:pt x="71" y="12"/>
                    </a:moveTo>
                    <a:cubicBezTo>
                      <a:pt x="71" y="13"/>
                      <a:pt x="71" y="13"/>
                      <a:pt x="70" y="13"/>
                    </a:cubicBezTo>
                    <a:cubicBezTo>
                      <a:pt x="57" y="13"/>
                      <a:pt x="57" y="13"/>
                      <a:pt x="57" y="13"/>
                    </a:cubicBezTo>
                    <a:cubicBezTo>
                      <a:pt x="56" y="13"/>
                      <a:pt x="56" y="13"/>
                      <a:pt x="56" y="12"/>
                    </a:cubicBezTo>
                    <a:cubicBezTo>
                      <a:pt x="56" y="10"/>
                      <a:pt x="56" y="10"/>
                      <a:pt x="56" y="10"/>
                    </a:cubicBezTo>
                    <a:cubicBezTo>
                      <a:pt x="56" y="9"/>
                      <a:pt x="56" y="8"/>
                      <a:pt x="57" y="8"/>
                    </a:cubicBezTo>
                    <a:cubicBezTo>
                      <a:pt x="70" y="8"/>
                      <a:pt x="70" y="8"/>
                      <a:pt x="70" y="8"/>
                    </a:cubicBezTo>
                    <a:cubicBezTo>
                      <a:pt x="71" y="8"/>
                      <a:pt x="71" y="9"/>
                      <a:pt x="71" y="10"/>
                    </a:cubicBezTo>
                    <a:lnTo>
                      <a:pt x="71" y="12"/>
                    </a:lnTo>
                    <a:close/>
                  </a:path>
                </a:pathLst>
              </a:custGeom>
              <a:solidFill>
                <a:srgbClr val="39363A"/>
              </a:solidFill>
              <a:ln>
                <a:noFill/>
              </a:ln>
            </p:spPr>
            <p:txBody>
              <a:bodyPr anchor="ctr"/>
              <a:lstStyle/>
              <a:p>
                <a:pPr algn="ctr"/>
              </a:p>
            </p:txBody>
          </p:sp>
          <p:sp>
            <p:nvSpPr>
              <p:cNvPr id="198" name="任意多边形: 形状 197"/>
              <p:cNvSpPr/>
              <p:nvPr/>
            </p:nvSpPr>
            <p:spPr bwMode="auto">
              <a:xfrm>
                <a:off x="4327" y="3480"/>
                <a:ext cx="56" cy="57"/>
              </a:xfrm>
              <a:custGeom>
                <a:avLst/>
                <a:gdLst>
                  <a:gd name="T0" fmla="*/ 14 w 29"/>
                  <a:gd name="T1" fmla="*/ 0 h 29"/>
                  <a:gd name="T2" fmla="*/ 0 w 29"/>
                  <a:gd name="T3" fmla="*/ 14 h 29"/>
                  <a:gd name="T4" fmla="*/ 14 w 29"/>
                  <a:gd name="T5" fmla="*/ 29 h 29"/>
                  <a:gd name="T6" fmla="*/ 29 w 29"/>
                  <a:gd name="T7" fmla="*/ 14 h 29"/>
                  <a:gd name="T8" fmla="*/ 14 w 29"/>
                  <a:gd name="T9" fmla="*/ 0 h 29"/>
                  <a:gd name="T10" fmla="*/ 14 w 29"/>
                  <a:gd name="T11" fmla="*/ 21 h 29"/>
                  <a:gd name="T12" fmla="*/ 8 w 29"/>
                  <a:gd name="T13" fmla="*/ 14 h 29"/>
                  <a:gd name="T14" fmla="*/ 14 w 29"/>
                  <a:gd name="T15" fmla="*/ 8 h 29"/>
                  <a:gd name="T16" fmla="*/ 21 w 29"/>
                  <a:gd name="T17" fmla="*/ 14 h 29"/>
                  <a:gd name="T18" fmla="*/ 14 w 29"/>
                  <a:gd name="T19"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0"/>
                    </a:moveTo>
                    <a:cubicBezTo>
                      <a:pt x="6" y="0"/>
                      <a:pt x="0" y="6"/>
                      <a:pt x="0" y="14"/>
                    </a:cubicBezTo>
                    <a:cubicBezTo>
                      <a:pt x="0" y="22"/>
                      <a:pt x="6" y="29"/>
                      <a:pt x="14" y="29"/>
                    </a:cubicBezTo>
                    <a:cubicBezTo>
                      <a:pt x="22" y="29"/>
                      <a:pt x="29" y="22"/>
                      <a:pt x="29" y="14"/>
                    </a:cubicBezTo>
                    <a:cubicBezTo>
                      <a:pt x="29" y="6"/>
                      <a:pt x="22" y="0"/>
                      <a:pt x="14" y="0"/>
                    </a:cubicBezTo>
                    <a:close/>
                    <a:moveTo>
                      <a:pt x="14" y="21"/>
                    </a:moveTo>
                    <a:cubicBezTo>
                      <a:pt x="11" y="21"/>
                      <a:pt x="8" y="18"/>
                      <a:pt x="8" y="14"/>
                    </a:cubicBezTo>
                    <a:cubicBezTo>
                      <a:pt x="8" y="11"/>
                      <a:pt x="11" y="8"/>
                      <a:pt x="14" y="8"/>
                    </a:cubicBezTo>
                    <a:cubicBezTo>
                      <a:pt x="18" y="8"/>
                      <a:pt x="21" y="11"/>
                      <a:pt x="21" y="14"/>
                    </a:cubicBezTo>
                    <a:cubicBezTo>
                      <a:pt x="21" y="18"/>
                      <a:pt x="18" y="21"/>
                      <a:pt x="14" y="21"/>
                    </a:cubicBezTo>
                    <a:close/>
                  </a:path>
                </a:pathLst>
              </a:custGeom>
              <a:solidFill>
                <a:srgbClr val="39363A"/>
              </a:solidFill>
              <a:ln>
                <a:noFill/>
              </a:ln>
            </p:spPr>
            <p:txBody>
              <a:bodyPr anchor="ctr"/>
              <a:lstStyle/>
              <a:p>
                <a:pPr algn="ctr"/>
              </a:p>
            </p:txBody>
          </p:sp>
          <p:sp>
            <p:nvSpPr>
              <p:cNvPr id="199" name="任意多边形: 形状 198"/>
              <p:cNvSpPr/>
              <p:nvPr/>
            </p:nvSpPr>
            <p:spPr bwMode="auto">
              <a:xfrm>
                <a:off x="4489" y="3480"/>
                <a:ext cx="57" cy="57"/>
              </a:xfrm>
              <a:custGeom>
                <a:avLst/>
                <a:gdLst>
                  <a:gd name="T0" fmla="*/ 14 w 29"/>
                  <a:gd name="T1" fmla="*/ 0 h 29"/>
                  <a:gd name="T2" fmla="*/ 0 w 29"/>
                  <a:gd name="T3" fmla="*/ 14 h 29"/>
                  <a:gd name="T4" fmla="*/ 14 w 29"/>
                  <a:gd name="T5" fmla="*/ 29 h 29"/>
                  <a:gd name="T6" fmla="*/ 29 w 29"/>
                  <a:gd name="T7" fmla="*/ 14 h 29"/>
                  <a:gd name="T8" fmla="*/ 14 w 29"/>
                  <a:gd name="T9" fmla="*/ 0 h 29"/>
                  <a:gd name="T10" fmla="*/ 14 w 29"/>
                  <a:gd name="T11" fmla="*/ 21 h 29"/>
                  <a:gd name="T12" fmla="*/ 8 w 29"/>
                  <a:gd name="T13" fmla="*/ 14 h 29"/>
                  <a:gd name="T14" fmla="*/ 14 w 29"/>
                  <a:gd name="T15" fmla="*/ 8 h 29"/>
                  <a:gd name="T16" fmla="*/ 21 w 29"/>
                  <a:gd name="T17" fmla="*/ 14 h 29"/>
                  <a:gd name="T18" fmla="*/ 14 w 29"/>
                  <a:gd name="T19"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0"/>
                    </a:moveTo>
                    <a:cubicBezTo>
                      <a:pt x="6" y="0"/>
                      <a:pt x="0" y="6"/>
                      <a:pt x="0" y="14"/>
                    </a:cubicBezTo>
                    <a:cubicBezTo>
                      <a:pt x="0" y="22"/>
                      <a:pt x="6" y="29"/>
                      <a:pt x="14" y="29"/>
                    </a:cubicBezTo>
                    <a:cubicBezTo>
                      <a:pt x="22" y="29"/>
                      <a:pt x="29" y="22"/>
                      <a:pt x="29" y="14"/>
                    </a:cubicBezTo>
                    <a:cubicBezTo>
                      <a:pt x="29" y="6"/>
                      <a:pt x="22" y="0"/>
                      <a:pt x="14" y="0"/>
                    </a:cubicBezTo>
                    <a:close/>
                    <a:moveTo>
                      <a:pt x="14" y="21"/>
                    </a:moveTo>
                    <a:cubicBezTo>
                      <a:pt x="11" y="21"/>
                      <a:pt x="8" y="18"/>
                      <a:pt x="8" y="14"/>
                    </a:cubicBezTo>
                    <a:cubicBezTo>
                      <a:pt x="8" y="11"/>
                      <a:pt x="11" y="8"/>
                      <a:pt x="14" y="8"/>
                    </a:cubicBezTo>
                    <a:cubicBezTo>
                      <a:pt x="18" y="8"/>
                      <a:pt x="21" y="11"/>
                      <a:pt x="21" y="14"/>
                    </a:cubicBezTo>
                    <a:cubicBezTo>
                      <a:pt x="21" y="18"/>
                      <a:pt x="18" y="21"/>
                      <a:pt x="14" y="21"/>
                    </a:cubicBezTo>
                    <a:close/>
                  </a:path>
                </a:pathLst>
              </a:custGeom>
              <a:solidFill>
                <a:srgbClr val="39363A"/>
              </a:solidFill>
              <a:ln>
                <a:noFill/>
              </a:ln>
            </p:spPr>
            <p:txBody>
              <a:bodyPr anchor="ctr"/>
              <a:lstStyle/>
              <a:p>
                <a:pPr algn="ctr"/>
              </a:p>
            </p:txBody>
          </p:sp>
          <p:sp>
            <p:nvSpPr>
              <p:cNvPr id="200" name="任意多边形: 形状 199"/>
              <p:cNvSpPr/>
              <p:nvPr/>
            </p:nvSpPr>
            <p:spPr bwMode="auto">
              <a:xfrm>
                <a:off x="3570" y="3036"/>
                <a:ext cx="88" cy="43"/>
              </a:xfrm>
              <a:custGeom>
                <a:avLst/>
                <a:gdLst>
                  <a:gd name="T0" fmla="*/ 45 w 45"/>
                  <a:gd name="T1" fmla="*/ 0 h 22"/>
                  <a:gd name="T2" fmla="*/ 25 w 45"/>
                  <a:gd name="T3" fmla="*/ 0 h 22"/>
                  <a:gd name="T4" fmla="*/ 0 w 45"/>
                  <a:gd name="T5" fmla="*/ 22 h 22"/>
                  <a:gd name="T6" fmla="*/ 45 w 45"/>
                  <a:gd name="T7" fmla="*/ 22 h 22"/>
                  <a:gd name="T8" fmla="*/ 45 w 45"/>
                  <a:gd name="T9" fmla="*/ 0 h 22"/>
                </a:gdLst>
                <a:ahLst/>
                <a:cxnLst>
                  <a:cxn ang="0">
                    <a:pos x="T0" y="T1"/>
                  </a:cxn>
                  <a:cxn ang="0">
                    <a:pos x="T2" y="T3"/>
                  </a:cxn>
                  <a:cxn ang="0">
                    <a:pos x="T4" y="T5"/>
                  </a:cxn>
                  <a:cxn ang="0">
                    <a:pos x="T6" y="T7"/>
                  </a:cxn>
                  <a:cxn ang="0">
                    <a:pos x="T8" y="T9"/>
                  </a:cxn>
                </a:cxnLst>
                <a:rect l="0" t="0" r="r" b="b"/>
                <a:pathLst>
                  <a:path w="45" h="22">
                    <a:moveTo>
                      <a:pt x="45" y="0"/>
                    </a:moveTo>
                    <a:cubicBezTo>
                      <a:pt x="45" y="0"/>
                      <a:pt x="43" y="0"/>
                      <a:pt x="25" y="0"/>
                    </a:cubicBezTo>
                    <a:cubicBezTo>
                      <a:pt x="7" y="0"/>
                      <a:pt x="0" y="22"/>
                      <a:pt x="0" y="22"/>
                    </a:cubicBezTo>
                    <a:cubicBezTo>
                      <a:pt x="45" y="22"/>
                      <a:pt x="45" y="22"/>
                      <a:pt x="45" y="22"/>
                    </a:cubicBezTo>
                    <a:lnTo>
                      <a:pt x="45" y="0"/>
                    </a:lnTo>
                    <a:close/>
                  </a:path>
                </a:pathLst>
              </a:custGeom>
              <a:solidFill>
                <a:srgbClr val="39363A"/>
              </a:solidFill>
              <a:ln>
                <a:noFill/>
              </a:ln>
            </p:spPr>
            <p:txBody>
              <a:bodyPr anchor="ctr"/>
              <a:lstStyle/>
              <a:p>
                <a:pPr algn="ctr"/>
              </a:p>
            </p:txBody>
          </p:sp>
          <p:sp>
            <p:nvSpPr>
              <p:cNvPr id="201" name="任意多边形: 形状 200"/>
              <p:cNvSpPr/>
              <p:nvPr/>
            </p:nvSpPr>
            <p:spPr bwMode="auto">
              <a:xfrm>
                <a:off x="3509" y="3087"/>
                <a:ext cx="309" cy="94"/>
              </a:xfrm>
              <a:custGeom>
                <a:avLst/>
                <a:gdLst>
                  <a:gd name="T0" fmla="*/ 155 w 158"/>
                  <a:gd name="T1" fmla="*/ 37 h 48"/>
                  <a:gd name="T2" fmla="*/ 156 w 158"/>
                  <a:gd name="T3" fmla="*/ 33 h 48"/>
                  <a:gd name="T4" fmla="*/ 156 w 158"/>
                  <a:gd name="T5" fmla="*/ 15 h 48"/>
                  <a:gd name="T6" fmla="*/ 141 w 158"/>
                  <a:gd name="T7" fmla="*/ 0 h 48"/>
                  <a:gd name="T8" fmla="*/ 19 w 158"/>
                  <a:gd name="T9" fmla="*/ 0 h 48"/>
                  <a:gd name="T10" fmla="*/ 4 w 158"/>
                  <a:gd name="T11" fmla="*/ 15 h 48"/>
                  <a:gd name="T12" fmla="*/ 4 w 158"/>
                  <a:gd name="T13" fmla="*/ 33 h 48"/>
                  <a:gd name="T14" fmla="*/ 4 w 158"/>
                  <a:gd name="T15" fmla="*/ 35 h 48"/>
                  <a:gd name="T16" fmla="*/ 0 w 158"/>
                  <a:gd name="T17" fmla="*/ 40 h 48"/>
                  <a:gd name="T18" fmla="*/ 5 w 158"/>
                  <a:gd name="T19" fmla="*/ 45 h 48"/>
                  <a:gd name="T20" fmla="*/ 11 w 158"/>
                  <a:gd name="T21" fmla="*/ 45 h 48"/>
                  <a:gd name="T22" fmla="*/ 19 w 158"/>
                  <a:gd name="T23" fmla="*/ 48 h 48"/>
                  <a:gd name="T24" fmla="*/ 21 w 158"/>
                  <a:gd name="T25" fmla="*/ 48 h 48"/>
                  <a:gd name="T26" fmla="*/ 20 w 158"/>
                  <a:gd name="T27" fmla="*/ 41 h 48"/>
                  <a:gd name="T28" fmla="*/ 37 w 158"/>
                  <a:gd name="T29" fmla="*/ 24 h 48"/>
                  <a:gd name="T30" fmla="*/ 55 w 158"/>
                  <a:gd name="T31" fmla="*/ 41 h 48"/>
                  <a:gd name="T32" fmla="*/ 54 w 158"/>
                  <a:gd name="T33" fmla="*/ 48 h 48"/>
                  <a:gd name="T34" fmla="*/ 104 w 158"/>
                  <a:gd name="T35" fmla="*/ 48 h 48"/>
                  <a:gd name="T36" fmla="*/ 103 w 158"/>
                  <a:gd name="T37" fmla="*/ 41 h 48"/>
                  <a:gd name="T38" fmla="*/ 120 w 158"/>
                  <a:gd name="T39" fmla="*/ 24 h 48"/>
                  <a:gd name="T40" fmla="*/ 138 w 158"/>
                  <a:gd name="T41" fmla="*/ 41 h 48"/>
                  <a:gd name="T42" fmla="*/ 137 w 158"/>
                  <a:gd name="T43" fmla="*/ 48 h 48"/>
                  <a:gd name="T44" fmla="*/ 141 w 158"/>
                  <a:gd name="T45" fmla="*/ 48 h 48"/>
                  <a:gd name="T46" fmla="*/ 150 w 158"/>
                  <a:gd name="T47" fmla="*/ 44 h 48"/>
                  <a:gd name="T48" fmla="*/ 151 w 158"/>
                  <a:gd name="T49" fmla="*/ 44 h 48"/>
                  <a:gd name="T50" fmla="*/ 155 w 158"/>
                  <a:gd name="T51" fmla="*/ 44 h 48"/>
                  <a:gd name="T52" fmla="*/ 158 w 158"/>
                  <a:gd name="T53" fmla="*/ 41 h 48"/>
                  <a:gd name="T54" fmla="*/ 155 w 158"/>
                  <a:gd name="T55" fmla="*/ 37 h 48"/>
                  <a:gd name="T56" fmla="*/ 8 w 158"/>
                  <a:gd name="T57" fmla="*/ 29 h 48"/>
                  <a:gd name="T58" fmla="*/ 6 w 158"/>
                  <a:gd name="T59" fmla="*/ 22 h 48"/>
                  <a:gd name="T60" fmla="*/ 8 w 158"/>
                  <a:gd name="T61" fmla="*/ 15 h 48"/>
                  <a:gd name="T62" fmla="*/ 9 w 158"/>
                  <a:gd name="T63" fmla="*/ 22 h 48"/>
                  <a:gd name="T64" fmla="*/ 8 w 158"/>
                  <a:gd name="T65" fmla="*/ 29 h 48"/>
                  <a:gd name="T66" fmla="*/ 72 w 158"/>
                  <a:gd name="T67" fmla="*/ 12 h 48"/>
                  <a:gd name="T68" fmla="*/ 70 w 158"/>
                  <a:gd name="T69" fmla="*/ 13 h 48"/>
                  <a:gd name="T70" fmla="*/ 57 w 158"/>
                  <a:gd name="T71" fmla="*/ 13 h 48"/>
                  <a:gd name="T72" fmla="*/ 56 w 158"/>
                  <a:gd name="T73" fmla="*/ 12 h 48"/>
                  <a:gd name="T74" fmla="*/ 56 w 158"/>
                  <a:gd name="T75" fmla="*/ 10 h 48"/>
                  <a:gd name="T76" fmla="*/ 57 w 158"/>
                  <a:gd name="T77" fmla="*/ 8 h 48"/>
                  <a:gd name="T78" fmla="*/ 70 w 158"/>
                  <a:gd name="T79" fmla="*/ 8 h 48"/>
                  <a:gd name="T80" fmla="*/ 72 w 158"/>
                  <a:gd name="T81" fmla="*/ 10 h 48"/>
                  <a:gd name="T82" fmla="*/ 72 w 158"/>
                  <a:gd name="T83"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 h="48">
                    <a:moveTo>
                      <a:pt x="155" y="37"/>
                    </a:moveTo>
                    <a:cubicBezTo>
                      <a:pt x="155" y="35"/>
                      <a:pt x="156" y="34"/>
                      <a:pt x="156" y="33"/>
                    </a:cubicBezTo>
                    <a:cubicBezTo>
                      <a:pt x="156" y="15"/>
                      <a:pt x="156" y="15"/>
                      <a:pt x="156" y="15"/>
                    </a:cubicBezTo>
                    <a:cubicBezTo>
                      <a:pt x="156" y="7"/>
                      <a:pt x="149" y="0"/>
                      <a:pt x="141" y="0"/>
                    </a:cubicBezTo>
                    <a:cubicBezTo>
                      <a:pt x="19" y="0"/>
                      <a:pt x="19" y="0"/>
                      <a:pt x="19" y="0"/>
                    </a:cubicBezTo>
                    <a:cubicBezTo>
                      <a:pt x="10" y="0"/>
                      <a:pt x="4" y="7"/>
                      <a:pt x="4" y="15"/>
                    </a:cubicBezTo>
                    <a:cubicBezTo>
                      <a:pt x="4" y="33"/>
                      <a:pt x="4" y="33"/>
                      <a:pt x="4" y="33"/>
                    </a:cubicBezTo>
                    <a:cubicBezTo>
                      <a:pt x="4" y="33"/>
                      <a:pt x="4" y="34"/>
                      <a:pt x="4" y="35"/>
                    </a:cubicBezTo>
                    <a:cubicBezTo>
                      <a:pt x="2" y="35"/>
                      <a:pt x="0" y="37"/>
                      <a:pt x="0" y="40"/>
                    </a:cubicBezTo>
                    <a:cubicBezTo>
                      <a:pt x="0" y="43"/>
                      <a:pt x="2" y="45"/>
                      <a:pt x="5" y="45"/>
                    </a:cubicBezTo>
                    <a:cubicBezTo>
                      <a:pt x="11" y="45"/>
                      <a:pt x="11" y="45"/>
                      <a:pt x="11" y="45"/>
                    </a:cubicBezTo>
                    <a:cubicBezTo>
                      <a:pt x="13" y="47"/>
                      <a:pt x="16" y="48"/>
                      <a:pt x="19" y="48"/>
                    </a:cubicBezTo>
                    <a:cubicBezTo>
                      <a:pt x="21" y="48"/>
                      <a:pt x="21" y="48"/>
                      <a:pt x="21" y="48"/>
                    </a:cubicBezTo>
                    <a:cubicBezTo>
                      <a:pt x="20" y="46"/>
                      <a:pt x="20" y="44"/>
                      <a:pt x="20" y="41"/>
                    </a:cubicBezTo>
                    <a:cubicBezTo>
                      <a:pt x="20" y="32"/>
                      <a:pt x="28" y="24"/>
                      <a:pt x="37" y="24"/>
                    </a:cubicBezTo>
                    <a:cubicBezTo>
                      <a:pt x="47" y="24"/>
                      <a:pt x="55" y="32"/>
                      <a:pt x="55" y="41"/>
                    </a:cubicBezTo>
                    <a:cubicBezTo>
                      <a:pt x="55" y="44"/>
                      <a:pt x="55" y="46"/>
                      <a:pt x="54" y="48"/>
                    </a:cubicBezTo>
                    <a:cubicBezTo>
                      <a:pt x="104" y="48"/>
                      <a:pt x="104" y="48"/>
                      <a:pt x="104" y="48"/>
                    </a:cubicBezTo>
                    <a:cubicBezTo>
                      <a:pt x="103" y="46"/>
                      <a:pt x="103" y="44"/>
                      <a:pt x="103" y="41"/>
                    </a:cubicBezTo>
                    <a:cubicBezTo>
                      <a:pt x="103" y="32"/>
                      <a:pt x="111" y="24"/>
                      <a:pt x="120" y="24"/>
                    </a:cubicBezTo>
                    <a:cubicBezTo>
                      <a:pt x="130" y="24"/>
                      <a:pt x="138" y="32"/>
                      <a:pt x="138" y="41"/>
                    </a:cubicBezTo>
                    <a:cubicBezTo>
                      <a:pt x="138" y="44"/>
                      <a:pt x="138" y="46"/>
                      <a:pt x="137" y="48"/>
                    </a:cubicBezTo>
                    <a:cubicBezTo>
                      <a:pt x="141" y="48"/>
                      <a:pt x="141" y="48"/>
                      <a:pt x="141" y="48"/>
                    </a:cubicBezTo>
                    <a:cubicBezTo>
                      <a:pt x="144" y="48"/>
                      <a:pt x="148" y="46"/>
                      <a:pt x="150" y="44"/>
                    </a:cubicBezTo>
                    <a:cubicBezTo>
                      <a:pt x="150" y="44"/>
                      <a:pt x="151" y="44"/>
                      <a:pt x="151" y="44"/>
                    </a:cubicBezTo>
                    <a:cubicBezTo>
                      <a:pt x="155" y="44"/>
                      <a:pt x="155" y="44"/>
                      <a:pt x="155" y="44"/>
                    </a:cubicBezTo>
                    <a:cubicBezTo>
                      <a:pt x="157" y="44"/>
                      <a:pt x="158" y="43"/>
                      <a:pt x="158" y="41"/>
                    </a:cubicBezTo>
                    <a:cubicBezTo>
                      <a:pt x="158" y="39"/>
                      <a:pt x="157" y="37"/>
                      <a:pt x="155" y="37"/>
                    </a:cubicBezTo>
                    <a:close/>
                    <a:moveTo>
                      <a:pt x="8" y="29"/>
                    </a:moveTo>
                    <a:cubicBezTo>
                      <a:pt x="7" y="29"/>
                      <a:pt x="6" y="26"/>
                      <a:pt x="6" y="22"/>
                    </a:cubicBezTo>
                    <a:cubicBezTo>
                      <a:pt x="6" y="18"/>
                      <a:pt x="7" y="15"/>
                      <a:pt x="8" y="15"/>
                    </a:cubicBezTo>
                    <a:cubicBezTo>
                      <a:pt x="9" y="15"/>
                      <a:pt x="9" y="18"/>
                      <a:pt x="9" y="22"/>
                    </a:cubicBezTo>
                    <a:cubicBezTo>
                      <a:pt x="9" y="26"/>
                      <a:pt x="9" y="29"/>
                      <a:pt x="8" y="29"/>
                    </a:cubicBezTo>
                    <a:close/>
                    <a:moveTo>
                      <a:pt x="72" y="12"/>
                    </a:moveTo>
                    <a:cubicBezTo>
                      <a:pt x="72" y="13"/>
                      <a:pt x="71" y="13"/>
                      <a:pt x="70" y="13"/>
                    </a:cubicBezTo>
                    <a:cubicBezTo>
                      <a:pt x="57" y="13"/>
                      <a:pt x="57" y="13"/>
                      <a:pt x="57" y="13"/>
                    </a:cubicBezTo>
                    <a:cubicBezTo>
                      <a:pt x="57" y="13"/>
                      <a:pt x="56" y="13"/>
                      <a:pt x="56" y="12"/>
                    </a:cubicBezTo>
                    <a:cubicBezTo>
                      <a:pt x="56" y="10"/>
                      <a:pt x="56" y="10"/>
                      <a:pt x="56" y="10"/>
                    </a:cubicBezTo>
                    <a:cubicBezTo>
                      <a:pt x="56" y="9"/>
                      <a:pt x="57" y="8"/>
                      <a:pt x="57" y="8"/>
                    </a:cubicBezTo>
                    <a:cubicBezTo>
                      <a:pt x="70" y="8"/>
                      <a:pt x="70" y="8"/>
                      <a:pt x="70" y="8"/>
                    </a:cubicBezTo>
                    <a:cubicBezTo>
                      <a:pt x="71" y="8"/>
                      <a:pt x="72" y="9"/>
                      <a:pt x="72" y="10"/>
                    </a:cubicBezTo>
                    <a:lnTo>
                      <a:pt x="72" y="12"/>
                    </a:lnTo>
                    <a:close/>
                  </a:path>
                </a:pathLst>
              </a:custGeom>
              <a:solidFill>
                <a:srgbClr val="39363A"/>
              </a:solidFill>
              <a:ln>
                <a:noFill/>
              </a:ln>
            </p:spPr>
            <p:txBody>
              <a:bodyPr anchor="ctr"/>
              <a:lstStyle/>
              <a:p>
                <a:pPr algn="ctr"/>
              </a:p>
            </p:txBody>
          </p:sp>
          <p:sp>
            <p:nvSpPr>
              <p:cNvPr id="202" name="任意多边形: 形状 201"/>
              <p:cNvSpPr/>
              <p:nvPr/>
            </p:nvSpPr>
            <p:spPr bwMode="auto">
              <a:xfrm>
                <a:off x="3554" y="3140"/>
                <a:ext cx="57" cy="56"/>
              </a:xfrm>
              <a:custGeom>
                <a:avLst/>
                <a:gdLst>
                  <a:gd name="T0" fmla="*/ 14 w 29"/>
                  <a:gd name="T1" fmla="*/ 0 h 29"/>
                  <a:gd name="T2" fmla="*/ 0 w 29"/>
                  <a:gd name="T3" fmla="*/ 14 h 29"/>
                  <a:gd name="T4" fmla="*/ 14 w 29"/>
                  <a:gd name="T5" fmla="*/ 29 h 29"/>
                  <a:gd name="T6" fmla="*/ 29 w 29"/>
                  <a:gd name="T7" fmla="*/ 14 h 29"/>
                  <a:gd name="T8" fmla="*/ 14 w 29"/>
                  <a:gd name="T9" fmla="*/ 0 h 29"/>
                  <a:gd name="T10" fmla="*/ 14 w 29"/>
                  <a:gd name="T11" fmla="*/ 21 h 29"/>
                  <a:gd name="T12" fmla="*/ 8 w 29"/>
                  <a:gd name="T13" fmla="*/ 14 h 29"/>
                  <a:gd name="T14" fmla="*/ 14 w 29"/>
                  <a:gd name="T15" fmla="*/ 8 h 29"/>
                  <a:gd name="T16" fmla="*/ 21 w 29"/>
                  <a:gd name="T17" fmla="*/ 14 h 29"/>
                  <a:gd name="T18" fmla="*/ 14 w 29"/>
                  <a:gd name="T19"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0"/>
                    </a:moveTo>
                    <a:cubicBezTo>
                      <a:pt x="6" y="0"/>
                      <a:pt x="0" y="6"/>
                      <a:pt x="0" y="14"/>
                    </a:cubicBezTo>
                    <a:cubicBezTo>
                      <a:pt x="0" y="22"/>
                      <a:pt x="6" y="29"/>
                      <a:pt x="14" y="29"/>
                    </a:cubicBezTo>
                    <a:cubicBezTo>
                      <a:pt x="22" y="29"/>
                      <a:pt x="29" y="22"/>
                      <a:pt x="29" y="14"/>
                    </a:cubicBezTo>
                    <a:cubicBezTo>
                      <a:pt x="29" y="6"/>
                      <a:pt x="22" y="0"/>
                      <a:pt x="14" y="0"/>
                    </a:cubicBezTo>
                    <a:close/>
                    <a:moveTo>
                      <a:pt x="14" y="21"/>
                    </a:moveTo>
                    <a:cubicBezTo>
                      <a:pt x="11" y="21"/>
                      <a:pt x="8" y="18"/>
                      <a:pt x="8" y="14"/>
                    </a:cubicBezTo>
                    <a:cubicBezTo>
                      <a:pt x="8" y="11"/>
                      <a:pt x="11" y="8"/>
                      <a:pt x="14" y="8"/>
                    </a:cubicBezTo>
                    <a:cubicBezTo>
                      <a:pt x="18" y="8"/>
                      <a:pt x="21" y="11"/>
                      <a:pt x="21" y="14"/>
                    </a:cubicBezTo>
                    <a:cubicBezTo>
                      <a:pt x="21" y="18"/>
                      <a:pt x="18" y="21"/>
                      <a:pt x="14" y="21"/>
                    </a:cubicBezTo>
                    <a:close/>
                  </a:path>
                </a:pathLst>
              </a:custGeom>
              <a:solidFill>
                <a:srgbClr val="39363A"/>
              </a:solidFill>
              <a:ln>
                <a:noFill/>
              </a:ln>
            </p:spPr>
            <p:txBody>
              <a:bodyPr anchor="ctr"/>
              <a:lstStyle/>
              <a:p>
                <a:pPr algn="ctr"/>
              </a:p>
            </p:txBody>
          </p:sp>
          <p:sp>
            <p:nvSpPr>
              <p:cNvPr id="203" name="任意多边形: 形状 202"/>
              <p:cNvSpPr/>
              <p:nvPr/>
            </p:nvSpPr>
            <p:spPr bwMode="auto">
              <a:xfrm>
                <a:off x="3717" y="3140"/>
                <a:ext cx="56" cy="56"/>
              </a:xfrm>
              <a:custGeom>
                <a:avLst/>
                <a:gdLst>
                  <a:gd name="T0" fmla="*/ 14 w 29"/>
                  <a:gd name="T1" fmla="*/ 0 h 29"/>
                  <a:gd name="T2" fmla="*/ 0 w 29"/>
                  <a:gd name="T3" fmla="*/ 14 h 29"/>
                  <a:gd name="T4" fmla="*/ 14 w 29"/>
                  <a:gd name="T5" fmla="*/ 29 h 29"/>
                  <a:gd name="T6" fmla="*/ 29 w 29"/>
                  <a:gd name="T7" fmla="*/ 14 h 29"/>
                  <a:gd name="T8" fmla="*/ 14 w 29"/>
                  <a:gd name="T9" fmla="*/ 0 h 29"/>
                  <a:gd name="T10" fmla="*/ 14 w 29"/>
                  <a:gd name="T11" fmla="*/ 21 h 29"/>
                  <a:gd name="T12" fmla="*/ 8 w 29"/>
                  <a:gd name="T13" fmla="*/ 14 h 29"/>
                  <a:gd name="T14" fmla="*/ 14 w 29"/>
                  <a:gd name="T15" fmla="*/ 8 h 29"/>
                  <a:gd name="T16" fmla="*/ 21 w 29"/>
                  <a:gd name="T17" fmla="*/ 14 h 29"/>
                  <a:gd name="T18" fmla="*/ 14 w 29"/>
                  <a:gd name="T19" fmla="*/ 2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9">
                    <a:moveTo>
                      <a:pt x="14" y="0"/>
                    </a:moveTo>
                    <a:cubicBezTo>
                      <a:pt x="6" y="0"/>
                      <a:pt x="0" y="6"/>
                      <a:pt x="0" y="14"/>
                    </a:cubicBezTo>
                    <a:cubicBezTo>
                      <a:pt x="0" y="22"/>
                      <a:pt x="6" y="29"/>
                      <a:pt x="14" y="29"/>
                    </a:cubicBezTo>
                    <a:cubicBezTo>
                      <a:pt x="22" y="29"/>
                      <a:pt x="29" y="22"/>
                      <a:pt x="29" y="14"/>
                    </a:cubicBezTo>
                    <a:cubicBezTo>
                      <a:pt x="29" y="6"/>
                      <a:pt x="22" y="0"/>
                      <a:pt x="14" y="0"/>
                    </a:cubicBezTo>
                    <a:close/>
                    <a:moveTo>
                      <a:pt x="14" y="21"/>
                    </a:moveTo>
                    <a:cubicBezTo>
                      <a:pt x="11" y="21"/>
                      <a:pt x="8" y="18"/>
                      <a:pt x="8" y="14"/>
                    </a:cubicBezTo>
                    <a:cubicBezTo>
                      <a:pt x="8" y="11"/>
                      <a:pt x="11" y="8"/>
                      <a:pt x="14" y="8"/>
                    </a:cubicBezTo>
                    <a:cubicBezTo>
                      <a:pt x="18" y="8"/>
                      <a:pt x="21" y="11"/>
                      <a:pt x="21" y="14"/>
                    </a:cubicBezTo>
                    <a:cubicBezTo>
                      <a:pt x="21" y="18"/>
                      <a:pt x="18" y="21"/>
                      <a:pt x="14" y="21"/>
                    </a:cubicBezTo>
                    <a:close/>
                  </a:path>
                </a:pathLst>
              </a:custGeom>
              <a:solidFill>
                <a:srgbClr val="39363A"/>
              </a:solidFill>
              <a:ln>
                <a:noFill/>
              </a:ln>
            </p:spPr>
            <p:txBody>
              <a:bodyPr anchor="ctr"/>
              <a:lstStyle/>
              <a:p>
                <a:pPr algn="ctr"/>
              </a:p>
            </p:txBody>
          </p:sp>
          <p:sp>
            <p:nvSpPr>
              <p:cNvPr id="204" name="任意多边形: 形状 203"/>
              <p:cNvSpPr/>
              <p:nvPr/>
            </p:nvSpPr>
            <p:spPr bwMode="auto">
              <a:xfrm>
                <a:off x="4743" y="1800"/>
                <a:ext cx="71" cy="59"/>
              </a:xfrm>
              <a:custGeom>
                <a:avLst/>
                <a:gdLst>
                  <a:gd name="T0" fmla="*/ 30 w 36"/>
                  <a:gd name="T1" fmla="*/ 5 h 30"/>
                  <a:gd name="T2" fmla="*/ 30 w 36"/>
                  <a:gd name="T3" fmla="*/ 5 h 30"/>
                  <a:gd name="T4" fmla="*/ 30 w 36"/>
                  <a:gd name="T5" fmla="*/ 4 h 30"/>
                  <a:gd name="T6" fmla="*/ 27 w 36"/>
                  <a:gd name="T7" fmla="*/ 4 h 30"/>
                  <a:gd name="T8" fmla="*/ 26 w 36"/>
                  <a:gd name="T9" fmla="*/ 5 h 30"/>
                  <a:gd name="T10" fmla="*/ 24 w 36"/>
                  <a:gd name="T11" fmla="*/ 5 h 30"/>
                  <a:gd name="T12" fmla="*/ 24 w 36"/>
                  <a:gd name="T13" fmla="*/ 3 h 30"/>
                  <a:gd name="T14" fmla="*/ 20 w 36"/>
                  <a:gd name="T15" fmla="*/ 0 h 30"/>
                  <a:gd name="T16" fmla="*/ 17 w 36"/>
                  <a:gd name="T17" fmla="*/ 0 h 30"/>
                  <a:gd name="T18" fmla="*/ 12 w 36"/>
                  <a:gd name="T19" fmla="*/ 3 h 30"/>
                  <a:gd name="T20" fmla="*/ 12 w 36"/>
                  <a:gd name="T21" fmla="*/ 6 h 30"/>
                  <a:gd name="T22" fmla="*/ 10 w 36"/>
                  <a:gd name="T23" fmla="*/ 6 h 30"/>
                  <a:gd name="T24" fmla="*/ 10 w 36"/>
                  <a:gd name="T25" fmla="*/ 5 h 30"/>
                  <a:gd name="T26" fmla="*/ 7 w 36"/>
                  <a:gd name="T27" fmla="*/ 5 h 30"/>
                  <a:gd name="T28" fmla="*/ 6 w 36"/>
                  <a:gd name="T29" fmla="*/ 6 h 30"/>
                  <a:gd name="T30" fmla="*/ 6 w 36"/>
                  <a:gd name="T31" fmla="*/ 6 h 30"/>
                  <a:gd name="T32" fmla="*/ 1 w 36"/>
                  <a:gd name="T33" fmla="*/ 12 h 30"/>
                  <a:gd name="T34" fmla="*/ 1 w 36"/>
                  <a:gd name="T35" fmla="*/ 24 h 30"/>
                  <a:gd name="T36" fmla="*/ 7 w 36"/>
                  <a:gd name="T37" fmla="*/ 30 h 30"/>
                  <a:gd name="T38" fmla="*/ 30 w 36"/>
                  <a:gd name="T39" fmla="*/ 30 h 30"/>
                  <a:gd name="T40" fmla="*/ 36 w 36"/>
                  <a:gd name="T41" fmla="*/ 23 h 30"/>
                  <a:gd name="T42" fmla="*/ 36 w 36"/>
                  <a:gd name="T43" fmla="*/ 11 h 30"/>
                  <a:gd name="T44" fmla="*/ 30 w 36"/>
                  <a:gd name="T45" fmla="*/ 5 h 30"/>
                  <a:gd name="T46" fmla="*/ 14 w 36"/>
                  <a:gd name="T47" fmla="*/ 3 h 30"/>
                  <a:gd name="T48" fmla="*/ 17 w 36"/>
                  <a:gd name="T49" fmla="*/ 2 h 30"/>
                  <a:gd name="T50" fmla="*/ 20 w 36"/>
                  <a:gd name="T51" fmla="*/ 2 h 30"/>
                  <a:gd name="T52" fmla="*/ 22 w 36"/>
                  <a:gd name="T53" fmla="*/ 3 h 30"/>
                  <a:gd name="T54" fmla="*/ 22 w 36"/>
                  <a:gd name="T55" fmla="*/ 5 h 30"/>
                  <a:gd name="T56" fmla="*/ 14 w 36"/>
                  <a:gd name="T57" fmla="*/ 6 h 30"/>
                  <a:gd name="T58" fmla="*/ 14 w 36"/>
                  <a:gd name="T59"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30">
                    <a:moveTo>
                      <a:pt x="30" y="5"/>
                    </a:moveTo>
                    <a:cubicBezTo>
                      <a:pt x="30" y="5"/>
                      <a:pt x="30" y="5"/>
                      <a:pt x="30" y="5"/>
                    </a:cubicBezTo>
                    <a:cubicBezTo>
                      <a:pt x="30" y="5"/>
                      <a:pt x="30" y="4"/>
                      <a:pt x="30" y="4"/>
                    </a:cubicBezTo>
                    <a:cubicBezTo>
                      <a:pt x="27" y="4"/>
                      <a:pt x="27" y="4"/>
                      <a:pt x="27" y="4"/>
                    </a:cubicBezTo>
                    <a:cubicBezTo>
                      <a:pt x="26" y="4"/>
                      <a:pt x="26" y="5"/>
                      <a:pt x="26" y="5"/>
                    </a:cubicBezTo>
                    <a:cubicBezTo>
                      <a:pt x="24" y="5"/>
                      <a:pt x="24" y="5"/>
                      <a:pt x="24" y="5"/>
                    </a:cubicBezTo>
                    <a:cubicBezTo>
                      <a:pt x="24" y="3"/>
                      <a:pt x="24" y="3"/>
                      <a:pt x="24" y="3"/>
                    </a:cubicBezTo>
                    <a:cubicBezTo>
                      <a:pt x="24" y="1"/>
                      <a:pt x="22" y="0"/>
                      <a:pt x="20" y="0"/>
                    </a:cubicBezTo>
                    <a:cubicBezTo>
                      <a:pt x="17" y="0"/>
                      <a:pt x="17" y="0"/>
                      <a:pt x="17" y="0"/>
                    </a:cubicBezTo>
                    <a:cubicBezTo>
                      <a:pt x="14" y="0"/>
                      <a:pt x="12" y="1"/>
                      <a:pt x="12" y="3"/>
                    </a:cubicBezTo>
                    <a:cubicBezTo>
                      <a:pt x="12" y="6"/>
                      <a:pt x="12" y="6"/>
                      <a:pt x="12" y="6"/>
                    </a:cubicBezTo>
                    <a:cubicBezTo>
                      <a:pt x="10" y="6"/>
                      <a:pt x="10" y="6"/>
                      <a:pt x="10" y="6"/>
                    </a:cubicBezTo>
                    <a:cubicBezTo>
                      <a:pt x="10" y="5"/>
                      <a:pt x="10" y="5"/>
                      <a:pt x="10" y="5"/>
                    </a:cubicBezTo>
                    <a:cubicBezTo>
                      <a:pt x="7" y="5"/>
                      <a:pt x="7" y="5"/>
                      <a:pt x="7" y="5"/>
                    </a:cubicBezTo>
                    <a:cubicBezTo>
                      <a:pt x="6" y="5"/>
                      <a:pt x="6" y="5"/>
                      <a:pt x="6" y="6"/>
                    </a:cubicBezTo>
                    <a:cubicBezTo>
                      <a:pt x="6" y="6"/>
                      <a:pt x="6" y="6"/>
                      <a:pt x="6" y="6"/>
                    </a:cubicBezTo>
                    <a:cubicBezTo>
                      <a:pt x="3" y="6"/>
                      <a:pt x="0" y="9"/>
                      <a:pt x="1" y="12"/>
                    </a:cubicBezTo>
                    <a:cubicBezTo>
                      <a:pt x="1" y="24"/>
                      <a:pt x="1" y="24"/>
                      <a:pt x="1" y="24"/>
                    </a:cubicBezTo>
                    <a:cubicBezTo>
                      <a:pt x="1" y="27"/>
                      <a:pt x="4" y="30"/>
                      <a:pt x="7" y="30"/>
                    </a:cubicBezTo>
                    <a:cubicBezTo>
                      <a:pt x="30" y="30"/>
                      <a:pt x="30" y="30"/>
                      <a:pt x="30" y="30"/>
                    </a:cubicBezTo>
                    <a:cubicBezTo>
                      <a:pt x="33" y="29"/>
                      <a:pt x="36" y="27"/>
                      <a:pt x="36" y="23"/>
                    </a:cubicBezTo>
                    <a:cubicBezTo>
                      <a:pt x="36" y="11"/>
                      <a:pt x="36" y="11"/>
                      <a:pt x="36" y="11"/>
                    </a:cubicBezTo>
                    <a:cubicBezTo>
                      <a:pt x="36" y="8"/>
                      <a:pt x="33" y="6"/>
                      <a:pt x="30" y="5"/>
                    </a:cubicBezTo>
                    <a:close/>
                    <a:moveTo>
                      <a:pt x="14" y="3"/>
                    </a:moveTo>
                    <a:cubicBezTo>
                      <a:pt x="14" y="3"/>
                      <a:pt x="14" y="2"/>
                      <a:pt x="17" y="2"/>
                    </a:cubicBezTo>
                    <a:cubicBezTo>
                      <a:pt x="20" y="2"/>
                      <a:pt x="20" y="2"/>
                      <a:pt x="20" y="2"/>
                    </a:cubicBezTo>
                    <a:cubicBezTo>
                      <a:pt x="22" y="2"/>
                      <a:pt x="22" y="3"/>
                      <a:pt x="22" y="3"/>
                    </a:cubicBezTo>
                    <a:cubicBezTo>
                      <a:pt x="22" y="5"/>
                      <a:pt x="22" y="5"/>
                      <a:pt x="22" y="5"/>
                    </a:cubicBezTo>
                    <a:cubicBezTo>
                      <a:pt x="14" y="6"/>
                      <a:pt x="14" y="6"/>
                      <a:pt x="14" y="6"/>
                    </a:cubicBezTo>
                    <a:lnTo>
                      <a:pt x="14" y="3"/>
                    </a:lnTo>
                    <a:close/>
                  </a:path>
                </a:pathLst>
              </a:custGeom>
              <a:solidFill>
                <a:srgbClr val="39363A"/>
              </a:solidFill>
              <a:ln>
                <a:noFill/>
              </a:ln>
            </p:spPr>
            <p:txBody>
              <a:bodyPr anchor="ctr"/>
              <a:lstStyle/>
              <a:p>
                <a:pPr algn="ctr"/>
              </a:p>
            </p:txBody>
          </p:sp>
          <p:sp>
            <p:nvSpPr>
              <p:cNvPr id="205" name="任意多边形: 形状 204"/>
              <p:cNvSpPr/>
              <p:nvPr/>
            </p:nvSpPr>
            <p:spPr bwMode="auto">
              <a:xfrm>
                <a:off x="4923" y="1880"/>
                <a:ext cx="71" cy="59"/>
              </a:xfrm>
              <a:custGeom>
                <a:avLst/>
                <a:gdLst>
                  <a:gd name="T0" fmla="*/ 30 w 36"/>
                  <a:gd name="T1" fmla="*/ 5 h 30"/>
                  <a:gd name="T2" fmla="*/ 30 w 36"/>
                  <a:gd name="T3" fmla="*/ 5 h 30"/>
                  <a:gd name="T4" fmla="*/ 29 w 36"/>
                  <a:gd name="T5" fmla="*/ 5 h 30"/>
                  <a:gd name="T6" fmla="*/ 26 w 36"/>
                  <a:gd name="T7" fmla="*/ 5 h 30"/>
                  <a:gd name="T8" fmla="*/ 25 w 36"/>
                  <a:gd name="T9" fmla="*/ 5 h 30"/>
                  <a:gd name="T10" fmla="*/ 24 w 36"/>
                  <a:gd name="T11" fmla="*/ 5 h 30"/>
                  <a:gd name="T12" fmla="*/ 24 w 36"/>
                  <a:gd name="T13" fmla="*/ 3 h 30"/>
                  <a:gd name="T14" fmla="*/ 19 w 36"/>
                  <a:gd name="T15" fmla="*/ 0 h 30"/>
                  <a:gd name="T16" fmla="*/ 16 w 36"/>
                  <a:gd name="T17" fmla="*/ 0 h 30"/>
                  <a:gd name="T18" fmla="*/ 12 w 36"/>
                  <a:gd name="T19" fmla="*/ 3 h 30"/>
                  <a:gd name="T20" fmla="*/ 12 w 36"/>
                  <a:gd name="T21" fmla="*/ 6 h 30"/>
                  <a:gd name="T22" fmla="*/ 10 w 36"/>
                  <a:gd name="T23" fmla="*/ 6 h 30"/>
                  <a:gd name="T24" fmla="*/ 9 w 36"/>
                  <a:gd name="T25" fmla="*/ 5 h 30"/>
                  <a:gd name="T26" fmla="*/ 6 w 36"/>
                  <a:gd name="T27" fmla="*/ 5 h 30"/>
                  <a:gd name="T28" fmla="*/ 5 w 36"/>
                  <a:gd name="T29" fmla="*/ 6 h 30"/>
                  <a:gd name="T30" fmla="*/ 5 w 36"/>
                  <a:gd name="T31" fmla="*/ 6 h 30"/>
                  <a:gd name="T32" fmla="*/ 0 w 36"/>
                  <a:gd name="T33" fmla="*/ 12 h 30"/>
                  <a:gd name="T34" fmla="*/ 0 w 36"/>
                  <a:gd name="T35" fmla="*/ 24 h 30"/>
                  <a:gd name="T36" fmla="*/ 7 w 36"/>
                  <a:gd name="T37" fmla="*/ 30 h 30"/>
                  <a:gd name="T38" fmla="*/ 29 w 36"/>
                  <a:gd name="T39" fmla="*/ 30 h 30"/>
                  <a:gd name="T40" fmla="*/ 36 w 36"/>
                  <a:gd name="T41" fmla="*/ 23 h 30"/>
                  <a:gd name="T42" fmla="*/ 35 w 36"/>
                  <a:gd name="T43" fmla="*/ 11 h 30"/>
                  <a:gd name="T44" fmla="*/ 30 w 36"/>
                  <a:gd name="T45" fmla="*/ 5 h 30"/>
                  <a:gd name="T46" fmla="*/ 14 w 36"/>
                  <a:gd name="T47" fmla="*/ 3 h 30"/>
                  <a:gd name="T48" fmla="*/ 16 w 36"/>
                  <a:gd name="T49" fmla="*/ 2 h 30"/>
                  <a:gd name="T50" fmla="*/ 19 w 36"/>
                  <a:gd name="T51" fmla="*/ 2 h 30"/>
                  <a:gd name="T52" fmla="*/ 22 w 36"/>
                  <a:gd name="T53" fmla="*/ 3 h 30"/>
                  <a:gd name="T54" fmla="*/ 22 w 36"/>
                  <a:gd name="T55" fmla="*/ 5 h 30"/>
                  <a:gd name="T56" fmla="*/ 14 w 36"/>
                  <a:gd name="T57" fmla="*/ 6 h 30"/>
                  <a:gd name="T58" fmla="*/ 14 w 36"/>
                  <a:gd name="T59"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30">
                    <a:moveTo>
                      <a:pt x="30" y="5"/>
                    </a:moveTo>
                    <a:cubicBezTo>
                      <a:pt x="30" y="5"/>
                      <a:pt x="30" y="5"/>
                      <a:pt x="30" y="5"/>
                    </a:cubicBezTo>
                    <a:cubicBezTo>
                      <a:pt x="30" y="5"/>
                      <a:pt x="30" y="5"/>
                      <a:pt x="29" y="5"/>
                    </a:cubicBezTo>
                    <a:cubicBezTo>
                      <a:pt x="26" y="5"/>
                      <a:pt x="26" y="5"/>
                      <a:pt x="26" y="5"/>
                    </a:cubicBezTo>
                    <a:cubicBezTo>
                      <a:pt x="26" y="5"/>
                      <a:pt x="25" y="5"/>
                      <a:pt x="25" y="5"/>
                    </a:cubicBezTo>
                    <a:cubicBezTo>
                      <a:pt x="24" y="5"/>
                      <a:pt x="24" y="5"/>
                      <a:pt x="24" y="5"/>
                    </a:cubicBezTo>
                    <a:cubicBezTo>
                      <a:pt x="24" y="3"/>
                      <a:pt x="24" y="3"/>
                      <a:pt x="24" y="3"/>
                    </a:cubicBezTo>
                    <a:cubicBezTo>
                      <a:pt x="24" y="1"/>
                      <a:pt x="22" y="0"/>
                      <a:pt x="19" y="0"/>
                    </a:cubicBezTo>
                    <a:cubicBezTo>
                      <a:pt x="16" y="0"/>
                      <a:pt x="16" y="0"/>
                      <a:pt x="16" y="0"/>
                    </a:cubicBezTo>
                    <a:cubicBezTo>
                      <a:pt x="14" y="0"/>
                      <a:pt x="12" y="1"/>
                      <a:pt x="12" y="3"/>
                    </a:cubicBezTo>
                    <a:cubicBezTo>
                      <a:pt x="12" y="6"/>
                      <a:pt x="12" y="6"/>
                      <a:pt x="12" y="6"/>
                    </a:cubicBezTo>
                    <a:cubicBezTo>
                      <a:pt x="10" y="6"/>
                      <a:pt x="10" y="6"/>
                      <a:pt x="10" y="6"/>
                    </a:cubicBezTo>
                    <a:cubicBezTo>
                      <a:pt x="10" y="5"/>
                      <a:pt x="10" y="5"/>
                      <a:pt x="9" y="5"/>
                    </a:cubicBezTo>
                    <a:cubicBezTo>
                      <a:pt x="6" y="5"/>
                      <a:pt x="6" y="5"/>
                      <a:pt x="6" y="5"/>
                    </a:cubicBezTo>
                    <a:cubicBezTo>
                      <a:pt x="6" y="5"/>
                      <a:pt x="5" y="5"/>
                      <a:pt x="5" y="6"/>
                    </a:cubicBezTo>
                    <a:cubicBezTo>
                      <a:pt x="5" y="6"/>
                      <a:pt x="5" y="6"/>
                      <a:pt x="5" y="6"/>
                    </a:cubicBezTo>
                    <a:cubicBezTo>
                      <a:pt x="2" y="6"/>
                      <a:pt x="0" y="9"/>
                      <a:pt x="0" y="12"/>
                    </a:cubicBezTo>
                    <a:cubicBezTo>
                      <a:pt x="0" y="24"/>
                      <a:pt x="0" y="24"/>
                      <a:pt x="0" y="24"/>
                    </a:cubicBezTo>
                    <a:cubicBezTo>
                      <a:pt x="0" y="27"/>
                      <a:pt x="3" y="30"/>
                      <a:pt x="7" y="30"/>
                    </a:cubicBezTo>
                    <a:cubicBezTo>
                      <a:pt x="29" y="30"/>
                      <a:pt x="29" y="30"/>
                      <a:pt x="29" y="30"/>
                    </a:cubicBezTo>
                    <a:cubicBezTo>
                      <a:pt x="33" y="30"/>
                      <a:pt x="36" y="27"/>
                      <a:pt x="36" y="23"/>
                    </a:cubicBezTo>
                    <a:cubicBezTo>
                      <a:pt x="35" y="11"/>
                      <a:pt x="35" y="11"/>
                      <a:pt x="35" y="11"/>
                    </a:cubicBezTo>
                    <a:cubicBezTo>
                      <a:pt x="35" y="8"/>
                      <a:pt x="33" y="6"/>
                      <a:pt x="30" y="5"/>
                    </a:cubicBezTo>
                    <a:close/>
                    <a:moveTo>
                      <a:pt x="14" y="3"/>
                    </a:moveTo>
                    <a:cubicBezTo>
                      <a:pt x="14" y="3"/>
                      <a:pt x="14" y="2"/>
                      <a:pt x="16" y="2"/>
                    </a:cubicBezTo>
                    <a:cubicBezTo>
                      <a:pt x="19" y="2"/>
                      <a:pt x="19" y="2"/>
                      <a:pt x="19" y="2"/>
                    </a:cubicBezTo>
                    <a:cubicBezTo>
                      <a:pt x="21" y="2"/>
                      <a:pt x="22" y="3"/>
                      <a:pt x="22" y="3"/>
                    </a:cubicBezTo>
                    <a:cubicBezTo>
                      <a:pt x="22" y="5"/>
                      <a:pt x="22" y="5"/>
                      <a:pt x="22" y="5"/>
                    </a:cubicBezTo>
                    <a:cubicBezTo>
                      <a:pt x="14" y="6"/>
                      <a:pt x="14" y="6"/>
                      <a:pt x="14" y="6"/>
                    </a:cubicBezTo>
                    <a:lnTo>
                      <a:pt x="14" y="3"/>
                    </a:lnTo>
                    <a:close/>
                  </a:path>
                </a:pathLst>
              </a:custGeom>
              <a:solidFill>
                <a:srgbClr val="39363A"/>
              </a:solidFill>
              <a:ln>
                <a:noFill/>
              </a:ln>
            </p:spPr>
            <p:txBody>
              <a:bodyPr anchor="ctr"/>
              <a:lstStyle/>
              <a:p>
                <a:pPr algn="ctr"/>
              </a:p>
            </p:txBody>
          </p:sp>
          <p:sp>
            <p:nvSpPr>
              <p:cNvPr id="206" name="任意多边形: 形状 205"/>
              <p:cNvSpPr/>
              <p:nvPr/>
            </p:nvSpPr>
            <p:spPr bwMode="auto">
              <a:xfrm>
                <a:off x="4374" y="2244"/>
                <a:ext cx="76" cy="76"/>
              </a:xfrm>
              <a:custGeom>
                <a:avLst/>
                <a:gdLst>
                  <a:gd name="T0" fmla="*/ 37 w 39"/>
                  <a:gd name="T1" fmla="*/ 15 h 39"/>
                  <a:gd name="T2" fmla="*/ 34 w 39"/>
                  <a:gd name="T3" fmla="*/ 15 h 39"/>
                  <a:gd name="T4" fmla="*/ 33 w 39"/>
                  <a:gd name="T5" fmla="*/ 13 h 39"/>
                  <a:gd name="T6" fmla="*/ 35 w 39"/>
                  <a:gd name="T7" fmla="*/ 10 h 39"/>
                  <a:gd name="T8" fmla="*/ 35 w 39"/>
                  <a:gd name="T9" fmla="*/ 7 h 39"/>
                  <a:gd name="T10" fmla="*/ 32 w 39"/>
                  <a:gd name="T11" fmla="*/ 4 h 39"/>
                  <a:gd name="T12" fmla="*/ 28 w 39"/>
                  <a:gd name="T13" fmla="*/ 4 h 39"/>
                  <a:gd name="T14" fmla="*/ 26 w 39"/>
                  <a:gd name="T15" fmla="*/ 6 h 39"/>
                  <a:gd name="T16" fmla="*/ 24 w 39"/>
                  <a:gd name="T17" fmla="*/ 5 h 39"/>
                  <a:gd name="T18" fmla="*/ 24 w 39"/>
                  <a:gd name="T19" fmla="*/ 3 h 39"/>
                  <a:gd name="T20" fmla="*/ 21 w 39"/>
                  <a:gd name="T21" fmla="*/ 0 h 39"/>
                  <a:gd name="T22" fmla="*/ 18 w 39"/>
                  <a:gd name="T23" fmla="*/ 0 h 39"/>
                  <a:gd name="T24" fmla="*/ 15 w 39"/>
                  <a:gd name="T25" fmla="*/ 3 h 39"/>
                  <a:gd name="T26" fmla="*/ 15 w 39"/>
                  <a:gd name="T27" fmla="*/ 5 h 39"/>
                  <a:gd name="T28" fmla="*/ 12 w 39"/>
                  <a:gd name="T29" fmla="*/ 7 h 39"/>
                  <a:gd name="T30" fmla="*/ 10 w 39"/>
                  <a:gd name="T31" fmla="*/ 5 h 39"/>
                  <a:gd name="T32" fmla="*/ 7 w 39"/>
                  <a:gd name="T33" fmla="*/ 5 h 39"/>
                  <a:gd name="T34" fmla="*/ 4 w 39"/>
                  <a:gd name="T35" fmla="*/ 7 h 39"/>
                  <a:gd name="T36" fmla="*/ 4 w 39"/>
                  <a:gd name="T37" fmla="*/ 11 h 39"/>
                  <a:gd name="T38" fmla="*/ 6 w 39"/>
                  <a:gd name="T39" fmla="*/ 13 h 39"/>
                  <a:gd name="T40" fmla="*/ 5 w 39"/>
                  <a:gd name="T41" fmla="*/ 15 h 39"/>
                  <a:gd name="T42" fmla="*/ 3 w 39"/>
                  <a:gd name="T43" fmla="*/ 16 h 39"/>
                  <a:gd name="T44" fmla="*/ 0 w 39"/>
                  <a:gd name="T45" fmla="*/ 18 h 39"/>
                  <a:gd name="T46" fmla="*/ 0 w 39"/>
                  <a:gd name="T47" fmla="*/ 21 h 39"/>
                  <a:gd name="T48" fmla="*/ 3 w 39"/>
                  <a:gd name="T49" fmla="*/ 24 h 39"/>
                  <a:gd name="T50" fmla="*/ 5 w 39"/>
                  <a:gd name="T51" fmla="*/ 24 h 39"/>
                  <a:gd name="T52" fmla="*/ 6 w 39"/>
                  <a:gd name="T53" fmla="*/ 27 h 39"/>
                  <a:gd name="T54" fmla="*/ 5 w 39"/>
                  <a:gd name="T55" fmla="*/ 29 h 39"/>
                  <a:gd name="T56" fmla="*/ 5 w 39"/>
                  <a:gd name="T57" fmla="*/ 33 h 39"/>
                  <a:gd name="T58" fmla="*/ 7 w 39"/>
                  <a:gd name="T59" fmla="*/ 35 h 39"/>
                  <a:gd name="T60" fmla="*/ 11 w 39"/>
                  <a:gd name="T61" fmla="*/ 35 h 39"/>
                  <a:gd name="T62" fmla="*/ 12 w 39"/>
                  <a:gd name="T63" fmla="*/ 33 h 39"/>
                  <a:gd name="T64" fmla="*/ 15 w 39"/>
                  <a:gd name="T65" fmla="*/ 34 h 39"/>
                  <a:gd name="T66" fmla="*/ 16 w 39"/>
                  <a:gd name="T67" fmla="*/ 37 h 39"/>
                  <a:gd name="T68" fmla="*/ 18 w 39"/>
                  <a:gd name="T69" fmla="*/ 39 h 39"/>
                  <a:gd name="T70" fmla="*/ 21 w 39"/>
                  <a:gd name="T71" fmla="*/ 39 h 39"/>
                  <a:gd name="T72" fmla="*/ 24 w 39"/>
                  <a:gd name="T73" fmla="*/ 37 h 39"/>
                  <a:gd name="T74" fmla="*/ 24 w 39"/>
                  <a:gd name="T75" fmla="*/ 34 h 39"/>
                  <a:gd name="T76" fmla="*/ 27 w 39"/>
                  <a:gd name="T77" fmla="*/ 33 h 39"/>
                  <a:gd name="T78" fmla="*/ 29 w 39"/>
                  <a:gd name="T79" fmla="*/ 35 h 39"/>
                  <a:gd name="T80" fmla="*/ 33 w 39"/>
                  <a:gd name="T81" fmla="*/ 35 h 39"/>
                  <a:gd name="T82" fmla="*/ 35 w 39"/>
                  <a:gd name="T83" fmla="*/ 32 h 39"/>
                  <a:gd name="T84" fmla="*/ 35 w 39"/>
                  <a:gd name="T85" fmla="*/ 28 h 39"/>
                  <a:gd name="T86" fmla="*/ 33 w 39"/>
                  <a:gd name="T87" fmla="*/ 26 h 39"/>
                  <a:gd name="T88" fmla="*/ 34 w 39"/>
                  <a:gd name="T89" fmla="*/ 24 h 39"/>
                  <a:gd name="T90" fmla="*/ 37 w 39"/>
                  <a:gd name="T91" fmla="*/ 24 h 39"/>
                  <a:gd name="T92" fmla="*/ 39 w 39"/>
                  <a:gd name="T93" fmla="*/ 21 h 39"/>
                  <a:gd name="T94" fmla="*/ 39 w 39"/>
                  <a:gd name="T95" fmla="*/ 18 h 39"/>
                  <a:gd name="T96" fmla="*/ 37 w 39"/>
                  <a:gd name="T97" fmla="*/ 15 h 39"/>
                  <a:gd name="T98" fmla="*/ 25 w 39"/>
                  <a:gd name="T99" fmla="*/ 25 h 39"/>
                  <a:gd name="T100" fmla="*/ 14 w 39"/>
                  <a:gd name="T101" fmla="*/ 25 h 39"/>
                  <a:gd name="T102" fmla="*/ 14 w 39"/>
                  <a:gd name="T103" fmla="*/ 15 h 39"/>
                  <a:gd name="T104" fmla="*/ 25 w 39"/>
                  <a:gd name="T105" fmla="*/ 14 h 39"/>
                  <a:gd name="T106" fmla="*/ 25 w 39"/>
                  <a:gd name="T107" fmla="*/ 25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 h="39">
                    <a:moveTo>
                      <a:pt x="37" y="15"/>
                    </a:moveTo>
                    <a:cubicBezTo>
                      <a:pt x="34" y="15"/>
                      <a:pt x="34" y="15"/>
                      <a:pt x="34" y="15"/>
                    </a:cubicBezTo>
                    <a:cubicBezTo>
                      <a:pt x="33" y="14"/>
                      <a:pt x="33" y="13"/>
                      <a:pt x="33" y="13"/>
                    </a:cubicBezTo>
                    <a:cubicBezTo>
                      <a:pt x="35" y="10"/>
                      <a:pt x="35" y="10"/>
                      <a:pt x="35" y="10"/>
                    </a:cubicBezTo>
                    <a:cubicBezTo>
                      <a:pt x="36" y="9"/>
                      <a:pt x="36" y="8"/>
                      <a:pt x="35" y="7"/>
                    </a:cubicBezTo>
                    <a:cubicBezTo>
                      <a:pt x="32" y="4"/>
                      <a:pt x="32" y="4"/>
                      <a:pt x="32" y="4"/>
                    </a:cubicBezTo>
                    <a:cubicBezTo>
                      <a:pt x="31" y="3"/>
                      <a:pt x="29" y="3"/>
                      <a:pt x="28" y="4"/>
                    </a:cubicBezTo>
                    <a:cubicBezTo>
                      <a:pt x="26" y="6"/>
                      <a:pt x="26" y="6"/>
                      <a:pt x="26" y="6"/>
                    </a:cubicBezTo>
                    <a:cubicBezTo>
                      <a:pt x="25" y="6"/>
                      <a:pt x="25" y="6"/>
                      <a:pt x="24" y="5"/>
                    </a:cubicBezTo>
                    <a:cubicBezTo>
                      <a:pt x="24" y="3"/>
                      <a:pt x="24" y="3"/>
                      <a:pt x="24" y="3"/>
                    </a:cubicBezTo>
                    <a:cubicBezTo>
                      <a:pt x="24" y="1"/>
                      <a:pt x="22" y="0"/>
                      <a:pt x="21" y="0"/>
                    </a:cubicBezTo>
                    <a:cubicBezTo>
                      <a:pt x="18" y="0"/>
                      <a:pt x="18" y="0"/>
                      <a:pt x="18" y="0"/>
                    </a:cubicBezTo>
                    <a:cubicBezTo>
                      <a:pt x="16" y="0"/>
                      <a:pt x="15" y="1"/>
                      <a:pt x="15" y="3"/>
                    </a:cubicBezTo>
                    <a:cubicBezTo>
                      <a:pt x="15" y="5"/>
                      <a:pt x="15" y="5"/>
                      <a:pt x="15" y="5"/>
                    </a:cubicBezTo>
                    <a:cubicBezTo>
                      <a:pt x="14" y="6"/>
                      <a:pt x="13" y="6"/>
                      <a:pt x="12" y="7"/>
                    </a:cubicBezTo>
                    <a:cubicBezTo>
                      <a:pt x="10" y="5"/>
                      <a:pt x="10" y="5"/>
                      <a:pt x="10" y="5"/>
                    </a:cubicBezTo>
                    <a:cubicBezTo>
                      <a:pt x="9" y="4"/>
                      <a:pt x="8" y="4"/>
                      <a:pt x="7" y="5"/>
                    </a:cubicBezTo>
                    <a:cubicBezTo>
                      <a:pt x="4" y="7"/>
                      <a:pt x="4" y="7"/>
                      <a:pt x="4" y="7"/>
                    </a:cubicBezTo>
                    <a:cubicBezTo>
                      <a:pt x="3" y="8"/>
                      <a:pt x="3" y="10"/>
                      <a:pt x="4" y="11"/>
                    </a:cubicBezTo>
                    <a:cubicBezTo>
                      <a:pt x="6" y="13"/>
                      <a:pt x="6" y="13"/>
                      <a:pt x="6" y="13"/>
                    </a:cubicBezTo>
                    <a:cubicBezTo>
                      <a:pt x="6" y="14"/>
                      <a:pt x="5" y="14"/>
                      <a:pt x="5" y="15"/>
                    </a:cubicBezTo>
                    <a:cubicBezTo>
                      <a:pt x="3" y="16"/>
                      <a:pt x="3" y="16"/>
                      <a:pt x="3" y="16"/>
                    </a:cubicBezTo>
                    <a:cubicBezTo>
                      <a:pt x="1" y="16"/>
                      <a:pt x="0" y="17"/>
                      <a:pt x="0" y="18"/>
                    </a:cubicBezTo>
                    <a:cubicBezTo>
                      <a:pt x="0" y="21"/>
                      <a:pt x="0" y="21"/>
                      <a:pt x="0" y="21"/>
                    </a:cubicBezTo>
                    <a:cubicBezTo>
                      <a:pt x="0" y="23"/>
                      <a:pt x="1" y="24"/>
                      <a:pt x="3" y="24"/>
                    </a:cubicBezTo>
                    <a:cubicBezTo>
                      <a:pt x="5" y="24"/>
                      <a:pt x="5" y="24"/>
                      <a:pt x="5" y="24"/>
                    </a:cubicBezTo>
                    <a:cubicBezTo>
                      <a:pt x="5" y="25"/>
                      <a:pt x="6" y="26"/>
                      <a:pt x="6" y="27"/>
                    </a:cubicBezTo>
                    <a:cubicBezTo>
                      <a:pt x="5" y="29"/>
                      <a:pt x="5" y="29"/>
                      <a:pt x="5" y="29"/>
                    </a:cubicBezTo>
                    <a:cubicBezTo>
                      <a:pt x="4" y="30"/>
                      <a:pt x="4" y="32"/>
                      <a:pt x="5" y="33"/>
                    </a:cubicBezTo>
                    <a:cubicBezTo>
                      <a:pt x="7" y="35"/>
                      <a:pt x="7" y="35"/>
                      <a:pt x="7" y="35"/>
                    </a:cubicBezTo>
                    <a:cubicBezTo>
                      <a:pt x="8" y="36"/>
                      <a:pt x="10" y="36"/>
                      <a:pt x="11" y="35"/>
                    </a:cubicBezTo>
                    <a:cubicBezTo>
                      <a:pt x="12" y="33"/>
                      <a:pt x="12" y="33"/>
                      <a:pt x="12" y="33"/>
                    </a:cubicBezTo>
                    <a:cubicBezTo>
                      <a:pt x="13" y="34"/>
                      <a:pt x="14" y="34"/>
                      <a:pt x="15" y="34"/>
                    </a:cubicBezTo>
                    <a:cubicBezTo>
                      <a:pt x="16" y="37"/>
                      <a:pt x="16" y="37"/>
                      <a:pt x="16" y="37"/>
                    </a:cubicBezTo>
                    <a:cubicBezTo>
                      <a:pt x="16" y="38"/>
                      <a:pt x="17" y="39"/>
                      <a:pt x="18" y="39"/>
                    </a:cubicBezTo>
                    <a:cubicBezTo>
                      <a:pt x="21" y="39"/>
                      <a:pt x="21" y="39"/>
                      <a:pt x="21" y="39"/>
                    </a:cubicBezTo>
                    <a:cubicBezTo>
                      <a:pt x="23" y="39"/>
                      <a:pt x="24" y="38"/>
                      <a:pt x="24" y="37"/>
                    </a:cubicBezTo>
                    <a:cubicBezTo>
                      <a:pt x="24" y="34"/>
                      <a:pt x="24" y="34"/>
                      <a:pt x="24" y="34"/>
                    </a:cubicBezTo>
                    <a:cubicBezTo>
                      <a:pt x="25" y="34"/>
                      <a:pt x="26" y="33"/>
                      <a:pt x="27" y="33"/>
                    </a:cubicBezTo>
                    <a:cubicBezTo>
                      <a:pt x="29" y="35"/>
                      <a:pt x="29" y="35"/>
                      <a:pt x="29" y="35"/>
                    </a:cubicBezTo>
                    <a:cubicBezTo>
                      <a:pt x="30" y="36"/>
                      <a:pt x="32" y="36"/>
                      <a:pt x="33" y="35"/>
                    </a:cubicBezTo>
                    <a:cubicBezTo>
                      <a:pt x="35" y="32"/>
                      <a:pt x="35" y="32"/>
                      <a:pt x="35" y="32"/>
                    </a:cubicBezTo>
                    <a:cubicBezTo>
                      <a:pt x="36" y="31"/>
                      <a:pt x="36" y="29"/>
                      <a:pt x="35" y="28"/>
                    </a:cubicBezTo>
                    <a:cubicBezTo>
                      <a:pt x="33" y="26"/>
                      <a:pt x="33" y="26"/>
                      <a:pt x="33" y="26"/>
                    </a:cubicBezTo>
                    <a:cubicBezTo>
                      <a:pt x="33" y="26"/>
                      <a:pt x="34" y="25"/>
                      <a:pt x="34" y="24"/>
                    </a:cubicBezTo>
                    <a:cubicBezTo>
                      <a:pt x="37" y="24"/>
                      <a:pt x="37" y="24"/>
                      <a:pt x="37" y="24"/>
                    </a:cubicBezTo>
                    <a:cubicBezTo>
                      <a:pt x="38" y="24"/>
                      <a:pt x="39" y="22"/>
                      <a:pt x="39" y="21"/>
                    </a:cubicBezTo>
                    <a:cubicBezTo>
                      <a:pt x="39" y="18"/>
                      <a:pt x="39" y="18"/>
                      <a:pt x="39" y="18"/>
                    </a:cubicBezTo>
                    <a:cubicBezTo>
                      <a:pt x="39" y="16"/>
                      <a:pt x="38" y="15"/>
                      <a:pt x="37" y="15"/>
                    </a:cubicBezTo>
                    <a:close/>
                    <a:moveTo>
                      <a:pt x="25" y="25"/>
                    </a:moveTo>
                    <a:cubicBezTo>
                      <a:pt x="22" y="28"/>
                      <a:pt x="17" y="28"/>
                      <a:pt x="14" y="25"/>
                    </a:cubicBezTo>
                    <a:cubicBezTo>
                      <a:pt x="11" y="22"/>
                      <a:pt x="11" y="18"/>
                      <a:pt x="14" y="15"/>
                    </a:cubicBezTo>
                    <a:cubicBezTo>
                      <a:pt x="17" y="12"/>
                      <a:pt x="22" y="12"/>
                      <a:pt x="25" y="14"/>
                    </a:cubicBezTo>
                    <a:cubicBezTo>
                      <a:pt x="28" y="17"/>
                      <a:pt x="28" y="22"/>
                      <a:pt x="25" y="25"/>
                    </a:cubicBezTo>
                    <a:close/>
                  </a:path>
                </a:pathLst>
              </a:custGeom>
              <a:solidFill>
                <a:srgbClr val="39363A"/>
              </a:solidFill>
              <a:ln>
                <a:noFill/>
              </a:ln>
            </p:spPr>
            <p:txBody>
              <a:bodyPr anchor="ctr"/>
              <a:lstStyle/>
              <a:p>
                <a:pPr algn="ctr"/>
              </a:p>
            </p:txBody>
          </p:sp>
          <p:sp>
            <p:nvSpPr>
              <p:cNvPr id="207" name="任意多边形: 形状 206"/>
              <p:cNvSpPr/>
              <p:nvPr/>
            </p:nvSpPr>
            <p:spPr bwMode="auto">
              <a:xfrm>
                <a:off x="3891" y="2475"/>
                <a:ext cx="62" cy="62"/>
              </a:xfrm>
              <a:custGeom>
                <a:avLst/>
                <a:gdLst>
                  <a:gd name="T0" fmla="*/ 29 w 32"/>
                  <a:gd name="T1" fmla="*/ 12 h 32"/>
                  <a:gd name="T2" fmla="*/ 27 w 32"/>
                  <a:gd name="T3" fmla="*/ 12 h 32"/>
                  <a:gd name="T4" fmla="*/ 26 w 32"/>
                  <a:gd name="T5" fmla="*/ 10 h 32"/>
                  <a:gd name="T6" fmla="*/ 28 w 32"/>
                  <a:gd name="T7" fmla="*/ 9 h 32"/>
                  <a:gd name="T8" fmla="*/ 28 w 32"/>
                  <a:gd name="T9" fmla="*/ 5 h 32"/>
                  <a:gd name="T10" fmla="*/ 26 w 32"/>
                  <a:gd name="T11" fmla="*/ 4 h 32"/>
                  <a:gd name="T12" fmla="*/ 23 w 32"/>
                  <a:gd name="T13" fmla="*/ 4 h 32"/>
                  <a:gd name="T14" fmla="*/ 21 w 32"/>
                  <a:gd name="T15" fmla="*/ 5 h 32"/>
                  <a:gd name="T16" fmla="*/ 19 w 32"/>
                  <a:gd name="T17" fmla="*/ 5 h 32"/>
                  <a:gd name="T18" fmla="*/ 19 w 32"/>
                  <a:gd name="T19" fmla="*/ 2 h 32"/>
                  <a:gd name="T20" fmla="*/ 17 w 32"/>
                  <a:gd name="T21" fmla="*/ 0 h 32"/>
                  <a:gd name="T22" fmla="*/ 14 w 32"/>
                  <a:gd name="T23" fmla="*/ 0 h 32"/>
                  <a:gd name="T24" fmla="*/ 12 w 32"/>
                  <a:gd name="T25" fmla="*/ 2 h 32"/>
                  <a:gd name="T26" fmla="*/ 12 w 32"/>
                  <a:gd name="T27" fmla="*/ 5 h 32"/>
                  <a:gd name="T28" fmla="*/ 10 w 32"/>
                  <a:gd name="T29" fmla="*/ 6 h 32"/>
                  <a:gd name="T30" fmla="*/ 9 w 32"/>
                  <a:gd name="T31" fmla="*/ 4 h 32"/>
                  <a:gd name="T32" fmla="*/ 5 w 32"/>
                  <a:gd name="T33" fmla="*/ 4 h 32"/>
                  <a:gd name="T34" fmla="*/ 4 w 32"/>
                  <a:gd name="T35" fmla="*/ 6 h 32"/>
                  <a:gd name="T36" fmla="*/ 4 w 32"/>
                  <a:gd name="T37" fmla="*/ 9 h 32"/>
                  <a:gd name="T38" fmla="*/ 5 w 32"/>
                  <a:gd name="T39" fmla="*/ 10 h 32"/>
                  <a:gd name="T40" fmla="*/ 4 w 32"/>
                  <a:gd name="T41" fmla="*/ 13 h 32"/>
                  <a:gd name="T42" fmla="*/ 2 w 32"/>
                  <a:gd name="T43" fmla="*/ 13 h 32"/>
                  <a:gd name="T44" fmla="*/ 0 w 32"/>
                  <a:gd name="T45" fmla="*/ 15 h 32"/>
                  <a:gd name="T46" fmla="*/ 0 w 32"/>
                  <a:gd name="T47" fmla="*/ 17 h 32"/>
                  <a:gd name="T48" fmla="*/ 2 w 32"/>
                  <a:gd name="T49" fmla="*/ 20 h 32"/>
                  <a:gd name="T50" fmla="*/ 4 w 32"/>
                  <a:gd name="T51" fmla="*/ 20 h 32"/>
                  <a:gd name="T52" fmla="*/ 5 w 32"/>
                  <a:gd name="T53" fmla="*/ 22 h 32"/>
                  <a:gd name="T54" fmla="*/ 4 w 32"/>
                  <a:gd name="T55" fmla="*/ 23 h 32"/>
                  <a:gd name="T56" fmla="*/ 4 w 32"/>
                  <a:gd name="T57" fmla="*/ 26 h 32"/>
                  <a:gd name="T58" fmla="*/ 6 w 32"/>
                  <a:gd name="T59" fmla="*/ 28 h 32"/>
                  <a:gd name="T60" fmla="*/ 9 w 32"/>
                  <a:gd name="T61" fmla="*/ 28 h 32"/>
                  <a:gd name="T62" fmla="*/ 10 w 32"/>
                  <a:gd name="T63" fmla="*/ 27 h 32"/>
                  <a:gd name="T64" fmla="*/ 13 w 32"/>
                  <a:gd name="T65" fmla="*/ 28 h 32"/>
                  <a:gd name="T66" fmla="*/ 13 w 32"/>
                  <a:gd name="T67" fmla="*/ 30 h 32"/>
                  <a:gd name="T68" fmla="*/ 15 w 32"/>
                  <a:gd name="T69" fmla="*/ 32 h 32"/>
                  <a:gd name="T70" fmla="*/ 17 w 32"/>
                  <a:gd name="T71" fmla="*/ 32 h 32"/>
                  <a:gd name="T72" fmla="*/ 20 w 32"/>
                  <a:gd name="T73" fmla="*/ 29 h 32"/>
                  <a:gd name="T74" fmla="*/ 20 w 32"/>
                  <a:gd name="T75" fmla="*/ 27 h 32"/>
                  <a:gd name="T76" fmla="*/ 22 w 32"/>
                  <a:gd name="T77" fmla="*/ 26 h 32"/>
                  <a:gd name="T78" fmla="*/ 23 w 32"/>
                  <a:gd name="T79" fmla="*/ 28 h 32"/>
                  <a:gd name="T80" fmla="*/ 26 w 32"/>
                  <a:gd name="T81" fmla="*/ 28 h 32"/>
                  <a:gd name="T82" fmla="*/ 28 w 32"/>
                  <a:gd name="T83" fmla="*/ 26 h 32"/>
                  <a:gd name="T84" fmla="*/ 28 w 32"/>
                  <a:gd name="T85" fmla="*/ 23 h 32"/>
                  <a:gd name="T86" fmla="*/ 26 w 32"/>
                  <a:gd name="T87" fmla="*/ 21 h 32"/>
                  <a:gd name="T88" fmla="*/ 27 w 32"/>
                  <a:gd name="T89" fmla="*/ 19 h 32"/>
                  <a:gd name="T90" fmla="*/ 30 w 32"/>
                  <a:gd name="T91" fmla="*/ 19 h 32"/>
                  <a:gd name="T92" fmla="*/ 32 w 32"/>
                  <a:gd name="T93" fmla="*/ 17 h 32"/>
                  <a:gd name="T94" fmla="*/ 32 w 32"/>
                  <a:gd name="T95" fmla="*/ 14 h 32"/>
                  <a:gd name="T96" fmla="*/ 29 w 32"/>
                  <a:gd name="T97" fmla="*/ 12 h 32"/>
                  <a:gd name="T98" fmla="*/ 20 w 32"/>
                  <a:gd name="T99" fmla="*/ 20 h 32"/>
                  <a:gd name="T100" fmla="*/ 12 w 32"/>
                  <a:gd name="T101" fmla="*/ 20 h 32"/>
                  <a:gd name="T102" fmla="*/ 11 w 32"/>
                  <a:gd name="T103" fmla="*/ 12 h 32"/>
                  <a:gd name="T104" fmla="*/ 20 w 32"/>
                  <a:gd name="T105" fmla="*/ 12 h 32"/>
                  <a:gd name="T106" fmla="*/ 20 w 32"/>
                  <a:gd name="T107"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2">
                    <a:moveTo>
                      <a:pt x="29" y="12"/>
                    </a:moveTo>
                    <a:cubicBezTo>
                      <a:pt x="27" y="12"/>
                      <a:pt x="27" y="12"/>
                      <a:pt x="27" y="12"/>
                    </a:cubicBezTo>
                    <a:cubicBezTo>
                      <a:pt x="27" y="12"/>
                      <a:pt x="27" y="11"/>
                      <a:pt x="26" y="10"/>
                    </a:cubicBezTo>
                    <a:cubicBezTo>
                      <a:pt x="28" y="9"/>
                      <a:pt x="28" y="9"/>
                      <a:pt x="28" y="9"/>
                    </a:cubicBezTo>
                    <a:cubicBezTo>
                      <a:pt x="29" y="8"/>
                      <a:pt x="29" y="6"/>
                      <a:pt x="28" y="5"/>
                    </a:cubicBezTo>
                    <a:cubicBezTo>
                      <a:pt x="26" y="4"/>
                      <a:pt x="26" y="4"/>
                      <a:pt x="26" y="4"/>
                    </a:cubicBezTo>
                    <a:cubicBezTo>
                      <a:pt x="25" y="3"/>
                      <a:pt x="24" y="3"/>
                      <a:pt x="23" y="4"/>
                    </a:cubicBezTo>
                    <a:cubicBezTo>
                      <a:pt x="21" y="5"/>
                      <a:pt x="21" y="5"/>
                      <a:pt x="21" y="5"/>
                    </a:cubicBezTo>
                    <a:cubicBezTo>
                      <a:pt x="21" y="5"/>
                      <a:pt x="20" y="5"/>
                      <a:pt x="19" y="5"/>
                    </a:cubicBezTo>
                    <a:cubicBezTo>
                      <a:pt x="19" y="2"/>
                      <a:pt x="19" y="2"/>
                      <a:pt x="19" y="2"/>
                    </a:cubicBezTo>
                    <a:cubicBezTo>
                      <a:pt x="19" y="1"/>
                      <a:pt x="18" y="0"/>
                      <a:pt x="17" y="0"/>
                    </a:cubicBezTo>
                    <a:cubicBezTo>
                      <a:pt x="14" y="0"/>
                      <a:pt x="14" y="0"/>
                      <a:pt x="14" y="0"/>
                    </a:cubicBezTo>
                    <a:cubicBezTo>
                      <a:pt x="13" y="0"/>
                      <a:pt x="12" y="1"/>
                      <a:pt x="12" y="2"/>
                    </a:cubicBezTo>
                    <a:cubicBezTo>
                      <a:pt x="12" y="5"/>
                      <a:pt x="12" y="5"/>
                      <a:pt x="12" y="5"/>
                    </a:cubicBezTo>
                    <a:cubicBezTo>
                      <a:pt x="12" y="5"/>
                      <a:pt x="11" y="5"/>
                      <a:pt x="10" y="6"/>
                    </a:cubicBezTo>
                    <a:cubicBezTo>
                      <a:pt x="9" y="4"/>
                      <a:pt x="9" y="4"/>
                      <a:pt x="9" y="4"/>
                    </a:cubicBezTo>
                    <a:cubicBezTo>
                      <a:pt x="8" y="3"/>
                      <a:pt x="6" y="3"/>
                      <a:pt x="5" y="4"/>
                    </a:cubicBezTo>
                    <a:cubicBezTo>
                      <a:pt x="4" y="6"/>
                      <a:pt x="4" y="6"/>
                      <a:pt x="4" y="6"/>
                    </a:cubicBezTo>
                    <a:cubicBezTo>
                      <a:pt x="3" y="7"/>
                      <a:pt x="3" y="8"/>
                      <a:pt x="4" y="9"/>
                    </a:cubicBezTo>
                    <a:cubicBezTo>
                      <a:pt x="5" y="10"/>
                      <a:pt x="5" y="10"/>
                      <a:pt x="5" y="10"/>
                    </a:cubicBezTo>
                    <a:cubicBezTo>
                      <a:pt x="5" y="11"/>
                      <a:pt x="5" y="12"/>
                      <a:pt x="4" y="13"/>
                    </a:cubicBezTo>
                    <a:cubicBezTo>
                      <a:pt x="2" y="13"/>
                      <a:pt x="2" y="13"/>
                      <a:pt x="2" y="13"/>
                    </a:cubicBezTo>
                    <a:cubicBezTo>
                      <a:pt x="1" y="13"/>
                      <a:pt x="0" y="14"/>
                      <a:pt x="0" y="15"/>
                    </a:cubicBezTo>
                    <a:cubicBezTo>
                      <a:pt x="0" y="17"/>
                      <a:pt x="0" y="17"/>
                      <a:pt x="0" y="17"/>
                    </a:cubicBezTo>
                    <a:cubicBezTo>
                      <a:pt x="0" y="19"/>
                      <a:pt x="1" y="20"/>
                      <a:pt x="2" y="20"/>
                    </a:cubicBezTo>
                    <a:cubicBezTo>
                      <a:pt x="4" y="20"/>
                      <a:pt x="4" y="20"/>
                      <a:pt x="4" y="20"/>
                    </a:cubicBezTo>
                    <a:cubicBezTo>
                      <a:pt x="5" y="20"/>
                      <a:pt x="5" y="21"/>
                      <a:pt x="5" y="22"/>
                    </a:cubicBezTo>
                    <a:cubicBezTo>
                      <a:pt x="4" y="23"/>
                      <a:pt x="4" y="23"/>
                      <a:pt x="4" y="23"/>
                    </a:cubicBezTo>
                    <a:cubicBezTo>
                      <a:pt x="3" y="24"/>
                      <a:pt x="3" y="26"/>
                      <a:pt x="4" y="26"/>
                    </a:cubicBezTo>
                    <a:cubicBezTo>
                      <a:pt x="6" y="28"/>
                      <a:pt x="6" y="28"/>
                      <a:pt x="6" y="28"/>
                    </a:cubicBezTo>
                    <a:cubicBezTo>
                      <a:pt x="7" y="29"/>
                      <a:pt x="8" y="29"/>
                      <a:pt x="9" y="28"/>
                    </a:cubicBezTo>
                    <a:cubicBezTo>
                      <a:pt x="10" y="27"/>
                      <a:pt x="10" y="27"/>
                      <a:pt x="10" y="27"/>
                    </a:cubicBezTo>
                    <a:cubicBezTo>
                      <a:pt x="11" y="27"/>
                      <a:pt x="12" y="27"/>
                      <a:pt x="13" y="28"/>
                    </a:cubicBezTo>
                    <a:cubicBezTo>
                      <a:pt x="13" y="30"/>
                      <a:pt x="13" y="30"/>
                      <a:pt x="13" y="30"/>
                    </a:cubicBezTo>
                    <a:cubicBezTo>
                      <a:pt x="13" y="31"/>
                      <a:pt x="14" y="32"/>
                      <a:pt x="15" y="32"/>
                    </a:cubicBezTo>
                    <a:cubicBezTo>
                      <a:pt x="17" y="32"/>
                      <a:pt x="17" y="32"/>
                      <a:pt x="17" y="32"/>
                    </a:cubicBezTo>
                    <a:cubicBezTo>
                      <a:pt x="19" y="32"/>
                      <a:pt x="20" y="31"/>
                      <a:pt x="20" y="29"/>
                    </a:cubicBezTo>
                    <a:cubicBezTo>
                      <a:pt x="20" y="27"/>
                      <a:pt x="20" y="27"/>
                      <a:pt x="20" y="27"/>
                    </a:cubicBezTo>
                    <a:cubicBezTo>
                      <a:pt x="20" y="27"/>
                      <a:pt x="21" y="27"/>
                      <a:pt x="22" y="26"/>
                    </a:cubicBezTo>
                    <a:cubicBezTo>
                      <a:pt x="23" y="28"/>
                      <a:pt x="23" y="28"/>
                      <a:pt x="23" y="28"/>
                    </a:cubicBezTo>
                    <a:cubicBezTo>
                      <a:pt x="24" y="29"/>
                      <a:pt x="25" y="29"/>
                      <a:pt x="26" y="28"/>
                    </a:cubicBezTo>
                    <a:cubicBezTo>
                      <a:pt x="28" y="26"/>
                      <a:pt x="28" y="26"/>
                      <a:pt x="28" y="26"/>
                    </a:cubicBezTo>
                    <a:cubicBezTo>
                      <a:pt x="29" y="25"/>
                      <a:pt x="29" y="24"/>
                      <a:pt x="28" y="23"/>
                    </a:cubicBezTo>
                    <a:cubicBezTo>
                      <a:pt x="26" y="21"/>
                      <a:pt x="26" y="21"/>
                      <a:pt x="26" y="21"/>
                    </a:cubicBezTo>
                    <a:cubicBezTo>
                      <a:pt x="27" y="21"/>
                      <a:pt x="27" y="20"/>
                      <a:pt x="27" y="19"/>
                    </a:cubicBezTo>
                    <a:cubicBezTo>
                      <a:pt x="30" y="19"/>
                      <a:pt x="30" y="19"/>
                      <a:pt x="30" y="19"/>
                    </a:cubicBezTo>
                    <a:cubicBezTo>
                      <a:pt x="31" y="19"/>
                      <a:pt x="32" y="18"/>
                      <a:pt x="32" y="17"/>
                    </a:cubicBezTo>
                    <a:cubicBezTo>
                      <a:pt x="32" y="14"/>
                      <a:pt x="32" y="14"/>
                      <a:pt x="32" y="14"/>
                    </a:cubicBezTo>
                    <a:cubicBezTo>
                      <a:pt x="32" y="13"/>
                      <a:pt x="31" y="12"/>
                      <a:pt x="29" y="12"/>
                    </a:cubicBezTo>
                    <a:close/>
                    <a:moveTo>
                      <a:pt x="20" y="20"/>
                    </a:moveTo>
                    <a:cubicBezTo>
                      <a:pt x="18" y="23"/>
                      <a:pt x="14" y="23"/>
                      <a:pt x="12" y="20"/>
                    </a:cubicBezTo>
                    <a:cubicBezTo>
                      <a:pt x="9" y="18"/>
                      <a:pt x="9" y="14"/>
                      <a:pt x="11" y="12"/>
                    </a:cubicBezTo>
                    <a:cubicBezTo>
                      <a:pt x="14" y="10"/>
                      <a:pt x="18" y="10"/>
                      <a:pt x="20" y="12"/>
                    </a:cubicBezTo>
                    <a:cubicBezTo>
                      <a:pt x="22" y="14"/>
                      <a:pt x="22" y="18"/>
                      <a:pt x="20" y="20"/>
                    </a:cubicBezTo>
                    <a:close/>
                  </a:path>
                </a:pathLst>
              </a:custGeom>
              <a:solidFill>
                <a:srgbClr val="39363A"/>
              </a:solidFill>
              <a:ln>
                <a:noFill/>
              </a:ln>
            </p:spPr>
            <p:txBody>
              <a:bodyPr anchor="ctr"/>
              <a:lstStyle/>
              <a:p>
                <a:pPr algn="ctr"/>
              </a:p>
            </p:txBody>
          </p:sp>
          <p:sp>
            <p:nvSpPr>
              <p:cNvPr id="208" name="任意多边形: 形状 207"/>
              <p:cNvSpPr/>
              <p:nvPr/>
            </p:nvSpPr>
            <p:spPr bwMode="auto">
              <a:xfrm>
                <a:off x="4911" y="1593"/>
                <a:ext cx="55" cy="55"/>
              </a:xfrm>
              <a:custGeom>
                <a:avLst/>
                <a:gdLst>
                  <a:gd name="T0" fmla="*/ 26 w 28"/>
                  <a:gd name="T1" fmla="*/ 16 h 28"/>
                  <a:gd name="T2" fmla="*/ 24 w 28"/>
                  <a:gd name="T3" fmla="*/ 15 h 28"/>
                  <a:gd name="T4" fmla="*/ 24 w 28"/>
                  <a:gd name="T5" fmla="*/ 13 h 28"/>
                  <a:gd name="T6" fmla="*/ 26 w 28"/>
                  <a:gd name="T7" fmla="*/ 12 h 28"/>
                  <a:gd name="T8" fmla="*/ 27 w 28"/>
                  <a:gd name="T9" fmla="*/ 9 h 28"/>
                  <a:gd name="T10" fmla="*/ 26 w 28"/>
                  <a:gd name="T11" fmla="*/ 7 h 28"/>
                  <a:gd name="T12" fmla="*/ 24 w 28"/>
                  <a:gd name="T13" fmla="*/ 6 h 28"/>
                  <a:gd name="T14" fmla="*/ 22 w 28"/>
                  <a:gd name="T15" fmla="*/ 7 h 28"/>
                  <a:gd name="T16" fmla="*/ 20 w 28"/>
                  <a:gd name="T17" fmla="*/ 6 h 28"/>
                  <a:gd name="T18" fmla="*/ 21 w 28"/>
                  <a:gd name="T19" fmla="*/ 4 h 28"/>
                  <a:gd name="T20" fmla="*/ 20 w 28"/>
                  <a:gd name="T21" fmla="*/ 2 h 28"/>
                  <a:gd name="T22" fmla="*/ 18 w 28"/>
                  <a:gd name="T23" fmla="*/ 1 h 28"/>
                  <a:gd name="T24" fmla="*/ 15 w 28"/>
                  <a:gd name="T25" fmla="*/ 2 h 28"/>
                  <a:gd name="T26" fmla="*/ 15 w 28"/>
                  <a:gd name="T27" fmla="*/ 4 h 28"/>
                  <a:gd name="T28" fmla="*/ 13 w 28"/>
                  <a:gd name="T29" fmla="*/ 4 h 28"/>
                  <a:gd name="T30" fmla="*/ 12 w 28"/>
                  <a:gd name="T31" fmla="*/ 2 h 28"/>
                  <a:gd name="T32" fmla="*/ 9 w 28"/>
                  <a:gd name="T33" fmla="*/ 1 h 28"/>
                  <a:gd name="T34" fmla="*/ 7 w 28"/>
                  <a:gd name="T35" fmla="*/ 2 h 28"/>
                  <a:gd name="T36" fmla="*/ 6 w 28"/>
                  <a:gd name="T37" fmla="*/ 4 h 28"/>
                  <a:gd name="T38" fmla="*/ 7 w 28"/>
                  <a:gd name="T39" fmla="*/ 6 h 28"/>
                  <a:gd name="T40" fmla="*/ 6 w 28"/>
                  <a:gd name="T41" fmla="*/ 7 h 28"/>
                  <a:gd name="T42" fmla="*/ 4 w 28"/>
                  <a:gd name="T43" fmla="*/ 7 h 28"/>
                  <a:gd name="T44" fmla="*/ 1 w 28"/>
                  <a:gd name="T45" fmla="*/ 8 h 28"/>
                  <a:gd name="T46" fmla="*/ 1 w 28"/>
                  <a:gd name="T47" fmla="*/ 10 h 28"/>
                  <a:gd name="T48" fmla="*/ 2 w 28"/>
                  <a:gd name="T49" fmla="*/ 12 h 28"/>
                  <a:gd name="T50" fmla="*/ 3 w 28"/>
                  <a:gd name="T51" fmla="*/ 13 h 28"/>
                  <a:gd name="T52" fmla="*/ 3 w 28"/>
                  <a:gd name="T53" fmla="*/ 15 h 28"/>
                  <a:gd name="T54" fmla="*/ 2 w 28"/>
                  <a:gd name="T55" fmla="*/ 16 h 28"/>
                  <a:gd name="T56" fmla="*/ 1 w 28"/>
                  <a:gd name="T57" fmla="*/ 19 h 28"/>
                  <a:gd name="T58" fmla="*/ 2 w 28"/>
                  <a:gd name="T59" fmla="*/ 21 h 28"/>
                  <a:gd name="T60" fmla="*/ 4 w 28"/>
                  <a:gd name="T61" fmla="*/ 22 h 28"/>
                  <a:gd name="T62" fmla="*/ 6 w 28"/>
                  <a:gd name="T63" fmla="*/ 21 h 28"/>
                  <a:gd name="T64" fmla="*/ 7 w 28"/>
                  <a:gd name="T65" fmla="*/ 22 h 28"/>
                  <a:gd name="T66" fmla="*/ 7 w 28"/>
                  <a:gd name="T67" fmla="*/ 24 h 28"/>
                  <a:gd name="T68" fmla="*/ 8 w 28"/>
                  <a:gd name="T69" fmla="*/ 26 h 28"/>
                  <a:gd name="T70" fmla="*/ 10 w 28"/>
                  <a:gd name="T71" fmla="*/ 27 h 28"/>
                  <a:gd name="T72" fmla="*/ 12 w 28"/>
                  <a:gd name="T73" fmla="*/ 26 h 28"/>
                  <a:gd name="T74" fmla="*/ 13 w 28"/>
                  <a:gd name="T75" fmla="*/ 25 h 28"/>
                  <a:gd name="T76" fmla="*/ 15 w 28"/>
                  <a:gd name="T77" fmla="*/ 24 h 28"/>
                  <a:gd name="T78" fmla="*/ 16 w 28"/>
                  <a:gd name="T79" fmla="*/ 26 h 28"/>
                  <a:gd name="T80" fmla="*/ 19 w 28"/>
                  <a:gd name="T81" fmla="*/ 27 h 28"/>
                  <a:gd name="T82" fmla="*/ 21 w 28"/>
                  <a:gd name="T83" fmla="*/ 26 h 28"/>
                  <a:gd name="T84" fmla="*/ 22 w 28"/>
                  <a:gd name="T85" fmla="*/ 24 h 28"/>
                  <a:gd name="T86" fmla="*/ 21 w 28"/>
                  <a:gd name="T87" fmla="*/ 22 h 28"/>
                  <a:gd name="T88" fmla="*/ 22 w 28"/>
                  <a:gd name="T89" fmla="*/ 20 h 28"/>
                  <a:gd name="T90" fmla="*/ 24 w 28"/>
                  <a:gd name="T91" fmla="*/ 21 h 28"/>
                  <a:gd name="T92" fmla="*/ 26 w 28"/>
                  <a:gd name="T93" fmla="*/ 20 h 28"/>
                  <a:gd name="T94" fmla="*/ 27 w 28"/>
                  <a:gd name="T95" fmla="*/ 18 h 28"/>
                  <a:gd name="T96" fmla="*/ 26 w 28"/>
                  <a:gd name="T97" fmla="*/ 16 h 28"/>
                  <a:gd name="T98" fmla="*/ 16 w 28"/>
                  <a:gd name="T99" fmla="*/ 19 h 28"/>
                  <a:gd name="T100" fmla="*/ 9 w 28"/>
                  <a:gd name="T101" fmla="*/ 16 h 28"/>
                  <a:gd name="T102" fmla="*/ 12 w 28"/>
                  <a:gd name="T103" fmla="*/ 9 h 28"/>
                  <a:gd name="T104" fmla="*/ 19 w 28"/>
                  <a:gd name="T105" fmla="*/ 12 h 28"/>
                  <a:gd name="T106" fmla="*/ 16 w 28"/>
                  <a:gd name="T107" fmla="*/ 19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8" h="28">
                    <a:moveTo>
                      <a:pt x="26" y="16"/>
                    </a:moveTo>
                    <a:cubicBezTo>
                      <a:pt x="24" y="15"/>
                      <a:pt x="24" y="15"/>
                      <a:pt x="24" y="15"/>
                    </a:cubicBezTo>
                    <a:cubicBezTo>
                      <a:pt x="24" y="14"/>
                      <a:pt x="24" y="13"/>
                      <a:pt x="24" y="13"/>
                    </a:cubicBezTo>
                    <a:cubicBezTo>
                      <a:pt x="26" y="12"/>
                      <a:pt x="26" y="12"/>
                      <a:pt x="26" y="12"/>
                    </a:cubicBezTo>
                    <a:cubicBezTo>
                      <a:pt x="27" y="12"/>
                      <a:pt x="28" y="10"/>
                      <a:pt x="27" y="9"/>
                    </a:cubicBezTo>
                    <a:cubicBezTo>
                      <a:pt x="26" y="7"/>
                      <a:pt x="26" y="7"/>
                      <a:pt x="26" y="7"/>
                    </a:cubicBezTo>
                    <a:cubicBezTo>
                      <a:pt x="26" y="6"/>
                      <a:pt x="25" y="6"/>
                      <a:pt x="24" y="6"/>
                    </a:cubicBezTo>
                    <a:cubicBezTo>
                      <a:pt x="22" y="7"/>
                      <a:pt x="22" y="7"/>
                      <a:pt x="22" y="7"/>
                    </a:cubicBezTo>
                    <a:cubicBezTo>
                      <a:pt x="21" y="7"/>
                      <a:pt x="21" y="6"/>
                      <a:pt x="20" y="6"/>
                    </a:cubicBezTo>
                    <a:cubicBezTo>
                      <a:pt x="21" y="4"/>
                      <a:pt x="21" y="4"/>
                      <a:pt x="21" y="4"/>
                    </a:cubicBezTo>
                    <a:cubicBezTo>
                      <a:pt x="22" y="3"/>
                      <a:pt x="21" y="2"/>
                      <a:pt x="20" y="2"/>
                    </a:cubicBezTo>
                    <a:cubicBezTo>
                      <a:pt x="18" y="1"/>
                      <a:pt x="18" y="1"/>
                      <a:pt x="18" y="1"/>
                    </a:cubicBezTo>
                    <a:cubicBezTo>
                      <a:pt x="17" y="0"/>
                      <a:pt x="16" y="1"/>
                      <a:pt x="15" y="2"/>
                    </a:cubicBezTo>
                    <a:cubicBezTo>
                      <a:pt x="15" y="4"/>
                      <a:pt x="15" y="4"/>
                      <a:pt x="15" y="4"/>
                    </a:cubicBezTo>
                    <a:cubicBezTo>
                      <a:pt x="14" y="4"/>
                      <a:pt x="13" y="4"/>
                      <a:pt x="13" y="4"/>
                    </a:cubicBezTo>
                    <a:cubicBezTo>
                      <a:pt x="12" y="2"/>
                      <a:pt x="12" y="2"/>
                      <a:pt x="12" y="2"/>
                    </a:cubicBezTo>
                    <a:cubicBezTo>
                      <a:pt x="12" y="1"/>
                      <a:pt x="10" y="0"/>
                      <a:pt x="9" y="1"/>
                    </a:cubicBezTo>
                    <a:cubicBezTo>
                      <a:pt x="7" y="2"/>
                      <a:pt x="7" y="2"/>
                      <a:pt x="7" y="2"/>
                    </a:cubicBezTo>
                    <a:cubicBezTo>
                      <a:pt x="6" y="2"/>
                      <a:pt x="6" y="3"/>
                      <a:pt x="6" y="4"/>
                    </a:cubicBezTo>
                    <a:cubicBezTo>
                      <a:pt x="7" y="6"/>
                      <a:pt x="7" y="6"/>
                      <a:pt x="7" y="6"/>
                    </a:cubicBezTo>
                    <a:cubicBezTo>
                      <a:pt x="7" y="6"/>
                      <a:pt x="6" y="7"/>
                      <a:pt x="6" y="7"/>
                    </a:cubicBezTo>
                    <a:cubicBezTo>
                      <a:pt x="4" y="7"/>
                      <a:pt x="4" y="7"/>
                      <a:pt x="4" y="7"/>
                    </a:cubicBezTo>
                    <a:cubicBezTo>
                      <a:pt x="3" y="6"/>
                      <a:pt x="2" y="7"/>
                      <a:pt x="1" y="8"/>
                    </a:cubicBezTo>
                    <a:cubicBezTo>
                      <a:pt x="1" y="10"/>
                      <a:pt x="1" y="10"/>
                      <a:pt x="1" y="10"/>
                    </a:cubicBezTo>
                    <a:cubicBezTo>
                      <a:pt x="0" y="11"/>
                      <a:pt x="1" y="12"/>
                      <a:pt x="2" y="12"/>
                    </a:cubicBezTo>
                    <a:cubicBezTo>
                      <a:pt x="3" y="13"/>
                      <a:pt x="3" y="13"/>
                      <a:pt x="3" y="13"/>
                    </a:cubicBezTo>
                    <a:cubicBezTo>
                      <a:pt x="3" y="14"/>
                      <a:pt x="3" y="15"/>
                      <a:pt x="3" y="15"/>
                    </a:cubicBezTo>
                    <a:cubicBezTo>
                      <a:pt x="2" y="16"/>
                      <a:pt x="2" y="16"/>
                      <a:pt x="2" y="16"/>
                    </a:cubicBezTo>
                    <a:cubicBezTo>
                      <a:pt x="1" y="16"/>
                      <a:pt x="0" y="18"/>
                      <a:pt x="1" y="19"/>
                    </a:cubicBezTo>
                    <a:cubicBezTo>
                      <a:pt x="2" y="21"/>
                      <a:pt x="2" y="21"/>
                      <a:pt x="2" y="21"/>
                    </a:cubicBezTo>
                    <a:cubicBezTo>
                      <a:pt x="2" y="22"/>
                      <a:pt x="3" y="22"/>
                      <a:pt x="4" y="22"/>
                    </a:cubicBezTo>
                    <a:cubicBezTo>
                      <a:pt x="6" y="21"/>
                      <a:pt x="6" y="21"/>
                      <a:pt x="6" y="21"/>
                    </a:cubicBezTo>
                    <a:cubicBezTo>
                      <a:pt x="6" y="21"/>
                      <a:pt x="7" y="22"/>
                      <a:pt x="7" y="22"/>
                    </a:cubicBezTo>
                    <a:cubicBezTo>
                      <a:pt x="7" y="24"/>
                      <a:pt x="7" y="24"/>
                      <a:pt x="7" y="24"/>
                    </a:cubicBezTo>
                    <a:cubicBezTo>
                      <a:pt x="6" y="25"/>
                      <a:pt x="7" y="26"/>
                      <a:pt x="8" y="26"/>
                    </a:cubicBezTo>
                    <a:cubicBezTo>
                      <a:pt x="10" y="27"/>
                      <a:pt x="10" y="27"/>
                      <a:pt x="10" y="27"/>
                    </a:cubicBezTo>
                    <a:cubicBezTo>
                      <a:pt x="11" y="28"/>
                      <a:pt x="12" y="27"/>
                      <a:pt x="12" y="26"/>
                    </a:cubicBezTo>
                    <a:cubicBezTo>
                      <a:pt x="13" y="25"/>
                      <a:pt x="13" y="25"/>
                      <a:pt x="13" y="25"/>
                    </a:cubicBezTo>
                    <a:cubicBezTo>
                      <a:pt x="14" y="25"/>
                      <a:pt x="15" y="25"/>
                      <a:pt x="15" y="24"/>
                    </a:cubicBezTo>
                    <a:cubicBezTo>
                      <a:pt x="16" y="26"/>
                      <a:pt x="16" y="26"/>
                      <a:pt x="16" y="26"/>
                    </a:cubicBezTo>
                    <a:cubicBezTo>
                      <a:pt x="16" y="27"/>
                      <a:pt x="18" y="28"/>
                      <a:pt x="19" y="27"/>
                    </a:cubicBezTo>
                    <a:cubicBezTo>
                      <a:pt x="21" y="26"/>
                      <a:pt x="21" y="26"/>
                      <a:pt x="21" y="26"/>
                    </a:cubicBezTo>
                    <a:cubicBezTo>
                      <a:pt x="21" y="26"/>
                      <a:pt x="22" y="25"/>
                      <a:pt x="22" y="24"/>
                    </a:cubicBezTo>
                    <a:cubicBezTo>
                      <a:pt x="21" y="22"/>
                      <a:pt x="21" y="22"/>
                      <a:pt x="21" y="22"/>
                    </a:cubicBezTo>
                    <a:cubicBezTo>
                      <a:pt x="21" y="21"/>
                      <a:pt x="22" y="21"/>
                      <a:pt x="22" y="20"/>
                    </a:cubicBezTo>
                    <a:cubicBezTo>
                      <a:pt x="24" y="21"/>
                      <a:pt x="24" y="21"/>
                      <a:pt x="24" y="21"/>
                    </a:cubicBezTo>
                    <a:cubicBezTo>
                      <a:pt x="25" y="22"/>
                      <a:pt x="26" y="21"/>
                      <a:pt x="26" y="20"/>
                    </a:cubicBezTo>
                    <a:cubicBezTo>
                      <a:pt x="27" y="18"/>
                      <a:pt x="27" y="18"/>
                      <a:pt x="27" y="18"/>
                    </a:cubicBezTo>
                    <a:cubicBezTo>
                      <a:pt x="28" y="17"/>
                      <a:pt x="27" y="16"/>
                      <a:pt x="26" y="16"/>
                    </a:cubicBezTo>
                    <a:close/>
                    <a:moveTo>
                      <a:pt x="16" y="19"/>
                    </a:moveTo>
                    <a:cubicBezTo>
                      <a:pt x="13" y="20"/>
                      <a:pt x="10" y="19"/>
                      <a:pt x="9" y="16"/>
                    </a:cubicBezTo>
                    <a:cubicBezTo>
                      <a:pt x="8" y="14"/>
                      <a:pt x="9" y="10"/>
                      <a:pt x="12" y="9"/>
                    </a:cubicBezTo>
                    <a:cubicBezTo>
                      <a:pt x="14" y="8"/>
                      <a:pt x="17" y="9"/>
                      <a:pt x="19" y="12"/>
                    </a:cubicBezTo>
                    <a:cubicBezTo>
                      <a:pt x="20" y="15"/>
                      <a:pt x="19" y="18"/>
                      <a:pt x="16" y="19"/>
                    </a:cubicBezTo>
                    <a:close/>
                  </a:path>
                </a:pathLst>
              </a:custGeom>
              <a:solidFill>
                <a:srgbClr val="39363A"/>
              </a:solidFill>
              <a:ln>
                <a:noFill/>
              </a:ln>
            </p:spPr>
            <p:txBody>
              <a:bodyPr anchor="ctr"/>
              <a:lstStyle/>
              <a:p>
                <a:pPr algn="ctr"/>
              </a:p>
            </p:txBody>
          </p:sp>
          <p:sp>
            <p:nvSpPr>
              <p:cNvPr id="209" name="任意多边形: 形状 208"/>
              <p:cNvSpPr/>
              <p:nvPr/>
            </p:nvSpPr>
            <p:spPr bwMode="auto">
              <a:xfrm>
                <a:off x="3805" y="2831"/>
                <a:ext cx="52" cy="52"/>
              </a:xfrm>
              <a:custGeom>
                <a:avLst/>
                <a:gdLst>
                  <a:gd name="T0" fmla="*/ 25 w 27"/>
                  <a:gd name="T1" fmla="*/ 15 h 27"/>
                  <a:gd name="T2" fmla="*/ 24 w 27"/>
                  <a:gd name="T3" fmla="*/ 15 h 27"/>
                  <a:gd name="T4" fmla="*/ 23 w 27"/>
                  <a:gd name="T5" fmla="*/ 13 h 27"/>
                  <a:gd name="T6" fmla="*/ 25 w 27"/>
                  <a:gd name="T7" fmla="*/ 12 h 27"/>
                  <a:gd name="T8" fmla="*/ 26 w 27"/>
                  <a:gd name="T9" fmla="*/ 9 h 27"/>
                  <a:gd name="T10" fmla="*/ 26 w 27"/>
                  <a:gd name="T11" fmla="*/ 7 h 27"/>
                  <a:gd name="T12" fmla="*/ 23 w 27"/>
                  <a:gd name="T13" fmla="*/ 6 h 27"/>
                  <a:gd name="T14" fmla="*/ 21 w 27"/>
                  <a:gd name="T15" fmla="*/ 7 h 27"/>
                  <a:gd name="T16" fmla="*/ 20 w 27"/>
                  <a:gd name="T17" fmla="*/ 6 h 27"/>
                  <a:gd name="T18" fmla="*/ 20 w 27"/>
                  <a:gd name="T19" fmla="*/ 4 h 27"/>
                  <a:gd name="T20" fmla="*/ 19 w 27"/>
                  <a:gd name="T21" fmla="*/ 1 h 27"/>
                  <a:gd name="T22" fmla="*/ 17 w 27"/>
                  <a:gd name="T23" fmla="*/ 0 h 27"/>
                  <a:gd name="T24" fmla="*/ 15 w 27"/>
                  <a:gd name="T25" fmla="*/ 2 h 27"/>
                  <a:gd name="T26" fmla="*/ 14 w 27"/>
                  <a:gd name="T27" fmla="*/ 3 h 27"/>
                  <a:gd name="T28" fmla="*/ 12 w 27"/>
                  <a:gd name="T29" fmla="*/ 3 h 27"/>
                  <a:gd name="T30" fmla="*/ 11 w 27"/>
                  <a:gd name="T31" fmla="*/ 2 h 27"/>
                  <a:gd name="T32" fmla="*/ 9 w 27"/>
                  <a:gd name="T33" fmla="*/ 1 h 27"/>
                  <a:gd name="T34" fmla="*/ 7 w 27"/>
                  <a:gd name="T35" fmla="*/ 2 h 27"/>
                  <a:gd name="T36" fmla="*/ 6 w 27"/>
                  <a:gd name="T37" fmla="*/ 4 h 27"/>
                  <a:gd name="T38" fmla="*/ 6 w 27"/>
                  <a:gd name="T39" fmla="*/ 6 h 27"/>
                  <a:gd name="T40" fmla="*/ 5 w 27"/>
                  <a:gd name="T41" fmla="*/ 7 h 27"/>
                  <a:gd name="T42" fmla="*/ 3 w 27"/>
                  <a:gd name="T43" fmla="*/ 7 h 27"/>
                  <a:gd name="T44" fmla="*/ 1 w 27"/>
                  <a:gd name="T45" fmla="*/ 8 h 27"/>
                  <a:gd name="T46" fmla="*/ 0 w 27"/>
                  <a:gd name="T47" fmla="*/ 10 h 27"/>
                  <a:gd name="T48" fmla="*/ 1 w 27"/>
                  <a:gd name="T49" fmla="*/ 12 h 27"/>
                  <a:gd name="T50" fmla="*/ 3 w 27"/>
                  <a:gd name="T51" fmla="*/ 13 h 27"/>
                  <a:gd name="T52" fmla="*/ 3 w 27"/>
                  <a:gd name="T53" fmla="*/ 15 h 27"/>
                  <a:gd name="T54" fmla="*/ 1 w 27"/>
                  <a:gd name="T55" fmla="*/ 16 h 27"/>
                  <a:gd name="T56" fmla="*/ 0 w 27"/>
                  <a:gd name="T57" fmla="*/ 18 h 27"/>
                  <a:gd name="T58" fmla="*/ 1 w 27"/>
                  <a:gd name="T59" fmla="*/ 20 h 27"/>
                  <a:gd name="T60" fmla="*/ 4 w 27"/>
                  <a:gd name="T61" fmla="*/ 21 h 27"/>
                  <a:gd name="T62" fmla="*/ 5 w 27"/>
                  <a:gd name="T63" fmla="*/ 21 h 27"/>
                  <a:gd name="T64" fmla="*/ 7 w 27"/>
                  <a:gd name="T65" fmla="*/ 22 h 27"/>
                  <a:gd name="T66" fmla="*/ 6 w 27"/>
                  <a:gd name="T67" fmla="*/ 24 h 27"/>
                  <a:gd name="T68" fmla="*/ 7 w 27"/>
                  <a:gd name="T69" fmla="*/ 26 h 27"/>
                  <a:gd name="T70" fmla="*/ 9 w 27"/>
                  <a:gd name="T71" fmla="*/ 27 h 27"/>
                  <a:gd name="T72" fmla="*/ 12 w 27"/>
                  <a:gd name="T73" fmla="*/ 26 h 27"/>
                  <a:gd name="T74" fmla="*/ 12 w 27"/>
                  <a:gd name="T75" fmla="*/ 24 h 27"/>
                  <a:gd name="T76" fmla="*/ 15 w 27"/>
                  <a:gd name="T77" fmla="*/ 24 h 27"/>
                  <a:gd name="T78" fmla="*/ 15 w 27"/>
                  <a:gd name="T79" fmla="*/ 26 h 27"/>
                  <a:gd name="T80" fmla="*/ 18 w 27"/>
                  <a:gd name="T81" fmla="*/ 27 h 27"/>
                  <a:gd name="T82" fmla="*/ 20 w 27"/>
                  <a:gd name="T83" fmla="*/ 26 h 27"/>
                  <a:gd name="T84" fmla="*/ 21 w 27"/>
                  <a:gd name="T85" fmla="*/ 23 h 27"/>
                  <a:gd name="T86" fmla="*/ 20 w 27"/>
                  <a:gd name="T87" fmla="*/ 22 h 27"/>
                  <a:gd name="T88" fmla="*/ 21 w 27"/>
                  <a:gd name="T89" fmla="*/ 20 h 27"/>
                  <a:gd name="T90" fmla="*/ 23 w 27"/>
                  <a:gd name="T91" fmla="*/ 21 h 27"/>
                  <a:gd name="T92" fmla="*/ 26 w 27"/>
                  <a:gd name="T93" fmla="*/ 20 h 27"/>
                  <a:gd name="T94" fmla="*/ 27 w 27"/>
                  <a:gd name="T95" fmla="*/ 18 h 27"/>
                  <a:gd name="T96" fmla="*/ 25 w 27"/>
                  <a:gd name="T97" fmla="*/ 15 h 27"/>
                  <a:gd name="T98" fmla="*/ 15 w 27"/>
                  <a:gd name="T99" fmla="*/ 19 h 27"/>
                  <a:gd name="T100" fmla="*/ 8 w 27"/>
                  <a:gd name="T101" fmla="*/ 16 h 27"/>
                  <a:gd name="T102" fmla="*/ 11 w 27"/>
                  <a:gd name="T103" fmla="*/ 9 h 27"/>
                  <a:gd name="T104" fmla="*/ 18 w 27"/>
                  <a:gd name="T105" fmla="*/ 12 h 27"/>
                  <a:gd name="T106" fmla="*/ 15 w 27"/>
                  <a:gd name="T10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7">
                    <a:moveTo>
                      <a:pt x="25" y="15"/>
                    </a:moveTo>
                    <a:cubicBezTo>
                      <a:pt x="24" y="15"/>
                      <a:pt x="24" y="15"/>
                      <a:pt x="24" y="15"/>
                    </a:cubicBezTo>
                    <a:cubicBezTo>
                      <a:pt x="24" y="14"/>
                      <a:pt x="24" y="13"/>
                      <a:pt x="23" y="13"/>
                    </a:cubicBezTo>
                    <a:cubicBezTo>
                      <a:pt x="25" y="12"/>
                      <a:pt x="25" y="12"/>
                      <a:pt x="25" y="12"/>
                    </a:cubicBezTo>
                    <a:cubicBezTo>
                      <a:pt x="26" y="11"/>
                      <a:pt x="27" y="10"/>
                      <a:pt x="26" y="9"/>
                    </a:cubicBezTo>
                    <a:cubicBezTo>
                      <a:pt x="26" y="7"/>
                      <a:pt x="26" y="7"/>
                      <a:pt x="26" y="7"/>
                    </a:cubicBezTo>
                    <a:cubicBezTo>
                      <a:pt x="25" y="6"/>
                      <a:pt x="24" y="6"/>
                      <a:pt x="23" y="6"/>
                    </a:cubicBezTo>
                    <a:cubicBezTo>
                      <a:pt x="21" y="7"/>
                      <a:pt x="21" y="7"/>
                      <a:pt x="21" y="7"/>
                    </a:cubicBezTo>
                    <a:cubicBezTo>
                      <a:pt x="21" y="7"/>
                      <a:pt x="20" y="6"/>
                      <a:pt x="20" y="6"/>
                    </a:cubicBezTo>
                    <a:cubicBezTo>
                      <a:pt x="20" y="4"/>
                      <a:pt x="20" y="4"/>
                      <a:pt x="20" y="4"/>
                    </a:cubicBezTo>
                    <a:cubicBezTo>
                      <a:pt x="21" y="3"/>
                      <a:pt x="20" y="2"/>
                      <a:pt x="19" y="1"/>
                    </a:cubicBezTo>
                    <a:cubicBezTo>
                      <a:pt x="17" y="0"/>
                      <a:pt x="17" y="0"/>
                      <a:pt x="17" y="0"/>
                    </a:cubicBezTo>
                    <a:cubicBezTo>
                      <a:pt x="16" y="0"/>
                      <a:pt x="15" y="1"/>
                      <a:pt x="15" y="2"/>
                    </a:cubicBezTo>
                    <a:cubicBezTo>
                      <a:pt x="14" y="3"/>
                      <a:pt x="14" y="3"/>
                      <a:pt x="14" y="3"/>
                    </a:cubicBezTo>
                    <a:cubicBezTo>
                      <a:pt x="13" y="3"/>
                      <a:pt x="13" y="3"/>
                      <a:pt x="12" y="3"/>
                    </a:cubicBezTo>
                    <a:cubicBezTo>
                      <a:pt x="11" y="2"/>
                      <a:pt x="11" y="2"/>
                      <a:pt x="11" y="2"/>
                    </a:cubicBezTo>
                    <a:cubicBezTo>
                      <a:pt x="11" y="1"/>
                      <a:pt x="10" y="0"/>
                      <a:pt x="9" y="1"/>
                    </a:cubicBezTo>
                    <a:cubicBezTo>
                      <a:pt x="7" y="2"/>
                      <a:pt x="7" y="2"/>
                      <a:pt x="7" y="2"/>
                    </a:cubicBezTo>
                    <a:cubicBezTo>
                      <a:pt x="6" y="2"/>
                      <a:pt x="5" y="3"/>
                      <a:pt x="6" y="4"/>
                    </a:cubicBezTo>
                    <a:cubicBezTo>
                      <a:pt x="6" y="6"/>
                      <a:pt x="6" y="6"/>
                      <a:pt x="6" y="6"/>
                    </a:cubicBezTo>
                    <a:cubicBezTo>
                      <a:pt x="6" y="6"/>
                      <a:pt x="5" y="7"/>
                      <a:pt x="5" y="7"/>
                    </a:cubicBezTo>
                    <a:cubicBezTo>
                      <a:pt x="3" y="7"/>
                      <a:pt x="3" y="7"/>
                      <a:pt x="3" y="7"/>
                    </a:cubicBezTo>
                    <a:cubicBezTo>
                      <a:pt x="2" y="6"/>
                      <a:pt x="1" y="7"/>
                      <a:pt x="1" y="8"/>
                    </a:cubicBezTo>
                    <a:cubicBezTo>
                      <a:pt x="0" y="10"/>
                      <a:pt x="0" y="10"/>
                      <a:pt x="0" y="10"/>
                    </a:cubicBezTo>
                    <a:cubicBezTo>
                      <a:pt x="0" y="11"/>
                      <a:pt x="0" y="12"/>
                      <a:pt x="1" y="12"/>
                    </a:cubicBezTo>
                    <a:cubicBezTo>
                      <a:pt x="3" y="13"/>
                      <a:pt x="3" y="13"/>
                      <a:pt x="3" y="13"/>
                    </a:cubicBezTo>
                    <a:cubicBezTo>
                      <a:pt x="3" y="14"/>
                      <a:pt x="3" y="14"/>
                      <a:pt x="3" y="15"/>
                    </a:cubicBezTo>
                    <a:cubicBezTo>
                      <a:pt x="1" y="16"/>
                      <a:pt x="1" y="16"/>
                      <a:pt x="1" y="16"/>
                    </a:cubicBezTo>
                    <a:cubicBezTo>
                      <a:pt x="0" y="16"/>
                      <a:pt x="0" y="17"/>
                      <a:pt x="0" y="18"/>
                    </a:cubicBezTo>
                    <a:cubicBezTo>
                      <a:pt x="1" y="20"/>
                      <a:pt x="1" y="20"/>
                      <a:pt x="1" y="20"/>
                    </a:cubicBezTo>
                    <a:cubicBezTo>
                      <a:pt x="1" y="21"/>
                      <a:pt x="3" y="22"/>
                      <a:pt x="4" y="21"/>
                    </a:cubicBezTo>
                    <a:cubicBezTo>
                      <a:pt x="5" y="21"/>
                      <a:pt x="5" y="21"/>
                      <a:pt x="5" y="21"/>
                    </a:cubicBezTo>
                    <a:cubicBezTo>
                      <a:pt x="6" y="21"/>
                      <a:pt x="6" y="22"/>
                      <a:pt x="7" y="22"/>
                    </a:cubicBezTo>
                    <a:cubicBezTo>
                      <a:pt x="6" y="24"/>
                      <a:pt x="6" y="24"/>
                      <a:pt x="6" y="24"/>
                    </a:cubicBezTo>
                    <a:cubicBezTo>
                      <a:pt x="6" y="25"/>
                      <a:pt x="6" y="26"/>
                      <a:pt x="7" y="26"/>
                    </a:cubicBezTo>
                    <a:cubicBezTo>
                      <a:pt x="9" y="27"/>
                      <a:pt x="9" y="27"/>
                      <a:pt x="9" y="27"/>
                    </a:cubicBezTo>
                    <a:cubicBezTo>
                      <a:pt x="10" y="27"/>
                      <a:pt x="11" y="27"/>
                      <a:pt x="12" y="26"/>
                    </a:cubicBezTo>
                    <a:cubicBezTo>
                      <a:pt x="12" y="24"/>
                      <a:pt x="12" y="24"/>
                      <a:pt x="12" y="24"/>
                    </a:cubicBezTo>
                    <a:cubicBezTo>
                      <a:pt x="13" y="24"/>
                      <a:pt x="14" y="24"/>
                      <a:pt x="15" y="24"/>
                    </a:cubicBezTo>
                    <a:cubicBezTo>
                      <a:pt x="15" y="26"/>
                      <a:pt x="15" y="26"/>
                      <a:pt x="15" y="26"/>
                    </a:cubicBezTo>
                    <a:cubicBezTo>
                      <a:pt x="16" y="27"/>
                      <a:pt x="17" y="27"/>
                      <a:pt x="18" y="27"/>
                    </a:cubicBezTo>
                    <a:cubicBezTo>
                      <a:pt x="20" y="26"/>
                      <a:pt x="20" y="26"/>
                      <a:pt x="20" y="26"/>
                    </a:cubicBezTo>
                    <a:cubicBezTo>
                      <a:pt x="21" y="26"/>
                      <a:pt x="21" y="24"/>
                      <a:pt x="21" y="23"/>
                    </a:cubicBezTo>
                    <a:cubicBezTo>
                      <a:pt x="20" y="22"/>
                      <a:pt x="20" y="22"/>
                      <a:pt x="20" y="22"/>
                    </a:cubicBezTo>
                    <a:cubicBezTo>
                      <a:pt x="21" y="21"/>
                      <a:pt x="21" y="21"/>
                      <a:pt x="21" y="20"/>
                    </a:cubicBezTo>
                    <a:cubicBezTo>
                      <a:pt x="23" y="21"/>
                      <a:pt x="23" y="21"/>
                      <a:pt x="23" y="21"/>
                    </a:cubicBezTo>
                    <a:cubicBezTo>
                      <a:pt x="24" y="21"/>
                      <a:pt x="25" y="21"/>
                      <a:pt x="26" y="20"/>
                    </a:cubicBezTo>
                    <a:cubicBezTo>
                      <a:pt x="27" y="18"/>
                      <a:pt x="27" y="18"/>
                      <a:pt x="27" y="18"/>
                    </a:cubicBezTo>
                    <a:cubicBezTo>
                      <a:pt x="27" y="17"/>
                      <a:pt x="26" y="16"/>
                      <a:pt x="25" y="15"/>
                    </a:cubicBezTo>
                    <a:close/>
                    <a:moveTo>
                      <a:pt x="15" y="19"/>
                    </a:moveTo>
                    <a:cubicBezTo>
                      <a:pt x="13" y="20"/>
                      <a:pt x="9" y="19"/>
                      <a:pt x="8" y="16"/>
                    </a:cubicBezTo>
                    <a:cubicBezTo>
                      <a:pt x="7" y="13"/>
                      <a:pt x="8" y="10"/>
                      <a:pt x="11" y="9"/>
                    </a:cubicBezTo>
                    <a:cubicBezTo>
                      <a:pt x="14" y="8"/>
                      <a:pt x="17" y="9"/>
                      <a:pt x="18" y="12"/>
                    </a:cubicBezTo>
                    <a:cubicBezTo>
                      <a:pt x="19" y="14"/>
                      <a:pt x="18" y="17"/>
                      <a:pt x="15" y="19"/>
                    </a:cubicBezTo>
                    <a:close/>
                  </a:path>
                </a:pathLst>
              </a:custGeom>
              <a:solidFill>
                <a:srgbClr val="39363A"/>
              </a:solidFill>
              <a:ln>
                <a:noFill/>
              </a:ln>
            </p:spPr>
            <p:txBody>
              <a:bodyPr anchor="ctr"/>
              <a:lstStyle/>
              <a:p>
                <a:pPr algn="ctr"/>
              </a:p>
            </p:txBody>
          </p:sp>
          <p:sp>
            <p:nvSpPr>
              <p:cNvPr id="210" name="任意多边形: 形状 209"/>
              <p:cNvSpPr/>
              <p:nvPr/>
            </p:nvSpPr>
            <p:spPr bwMode="auto">
              <a:xfrm>
                <a:off x="4690" y="3161"/>
                <a:ext cx="65" cy="65"/>
              </a:xfrm>
              <a:custGeom>
                <a:avLst/>
                <a:gdLst>
                  <a:gd name="T0" fmla="*/ 31 w 33"/>
                  <a:gd name="T1" fmla="*/ 18 h 33"/>
                  <a:gd name="T2" fmla="*/ 29 w 33"/>
                  <a:gd name="T3" fmla="*/ 18 h 33"/>
                  <a:gd name="T4" fmla="*/ 28 w 33"/>
                  <a:gd name="T5" fmla="*/ 15 h 33"/>
                  <a:gd name="T6" fmla="*/ 31 w 33"/>
                  <a:gd name="T7" fmla="*/ 14 h 33"/>
                  <a:gd name="T8" fmla="*/ 32 w 33"/>
                  <a:gd name="T9" fmla="*/ 11 h 33"/>
                  <a:gd name="T10" fmla="*/ 31 w 33"/>
                  <a:gd name="T11" fmla="*/ 9 h 33"/>
                  <a:gd name="T12" fmla="*/ 28 w 33"/>
                  <a:gd name="T13" fmla="*/ 8 h 33"/>
                  <a:gd name="T14" fmla="*/ 26 w 33"/>
                  <a:gd name="T15" fmla="*/ 9 h 33"/>
                  <a:gd name="T16" fmla="*/ 24 w 33"/>
                  <a:gd name="T17" fmla="*/ 7 h 33"/>
                  <a:gd name="T18" fmla="*/ 25 w 33"/>
                  <a:gd name="T19" fmla="*/ 5 h 33"/>
                  <a:gd name="T20" fmla="*/ 23 w 33"/>
                  <a:gd name="T21" fmla="*/ 2 h 33"/>
                  <a:gd name="T22" fmla="*/ 21 w 33"/>
                  <a:gd name="T23" fmla="*/ 1 h 33"/>
                  <a:gd name="T24" fmla="*/ 18 w 33"/>
                  <a:gd name="T25" fmla="*/ 2 h 33"/>
                  <a:gd name="T26" fmla="*/ 17 w 33"/>
                  <a:gd name="T27" fmla="*/ 4 h 33"/>
                  <a:gd name="T28" fmla="*/ 15 w 33"/>
                  <a:gd name="T29" fmla="*/ 4 h 33"/>
                  <a:gd name="T30" fmla="*/ 14 w 33"/>
                  <a:gd name="T31" fmla="*/ 2 h 33"/>
                  <a:gd name="T32" fmla="*/ 11 w 33"/>
                  <a:gd name="T33" fmla="*/ 1 h 33"/>
                  <a:gd name="T34" fmla="*/ 8 w 33"/>
                  <a:gd name="T35" fmla="*/ 2 h 33"/>
                  <a:gd name="T36" fmla="*/ 7 w 33"/>
                  <a:gd name="T37" fmla="*/ 5 h 33"/>
                  <a:gd name="T38" fmla="*/ 8 w 33"/>
                  <a:gd name="T39" fmla="*/ 7 h 33"/>
                  <a:gd name="T40" fmla="*/ 6 w 33"/>
                  <a:gd name="T41" fmla="*/ 9 h 33"/>
                  <a:gd name="T42" fmla="*/ 4 w 33"/>
                  <a:gd name="T43" fmla="*/ 8 h 33"/>
                  <a:gd name="T44" fmla="*/ 1 w 33"/>
                  <a:gd name="T45" fmla="*/ 9 h 33"/>
                  <a:gd name="T46" fmla="*/ 0 w 33"/>
                  <a:gd name="T47" fmla="*/ 12 h 33"/>
                  <a:gd name="T48" fmla="*/ 2 w 33"/>
                  <a:gd name="T49" fmla="*/ 15 h 33"/>
                  <a:gd name="T50" fmla="*/ 4 w 33"/>
                  <a:gd name="T51" fmla="*/ 16 h 33"/>
                  <a:gd name="T52" fmla="*/ 4 w 33"/>
                  <a:gd name="T53" fmla="*/ 18 h 33"/>
                  <a:gd name="T54" fmla="*/ 2 w 33"/>
                  <a:gd name="T55" fmla="*/ 19 h 33"/>
                  <a:gd name="T56" fmla="*/ 1 w 33"/>
                  <a:gd name="T57" fmla="*/ 22 h 33"/>
                  <a:gd name="T58" fmla="*/ 2 w 33"/>
                  <a:gd name="T59" fmla="*/ 24 h 33"/>
                  <a:gd name="T60" fmla="*/ 5 w 33"/>
                  <a:gd name="T61" fmla="*/ 26 h 33"/>
                  <a:gd name="T62" fmla="*/ 7 w 33"/>
                  <a:gd name="T63" fmla="*/ 25 h 33"/>
                  <a:gd name="T64" fmla="*/ 8 w 33"/>
                  <a:gd name="T65" fmla="*/ 27 h 33"/>
                  <a:gd name="T66" fmla="*/ 8 w 33"/>
                  <a:gd name="T67" fmla="*/ 29 h 33"/>
                  <a:gd name="T68" fmla="*/ 9 w 33"/>
                  <a:gd name="T69" fmla="*/ 32 h 33"/>
                  <a:gd name="T70" fmla="*/ 11 w 33"/>
                  <a:gd name="T71" fmla="*/ 32 h 33"/>
                  <a:gd name="T72" fmla="*/ 14 w 33"/>
                  <a:gd name="T73" fmla="*/ 31 h 33"/>
                  <a:gd name="T74" fmla="*/ 15 w 33"/>
                  <a:gd name="T75" fmla="*/ 29 h 33"/>
                  <a:gd name="T76" fmla="*/ 18 w 33"/>
                  <a:gd name="T77" fmla="*/ 29 h 33"/>
                  <a:gd name="T78" fmla="*/ 19 w 33"/>
                  <a:gd name="T79" fmla="*/ 31 h 33"/>
                  <a:gd name="T80" fmla="*/ 22 w 33"/>
                  <a:gd name="T81" fmla="*/ 32 h 33"/>
                  <a:gd name="T82" fmla="*/ 24 w 33"/>
                  <a:gd name="T83" fmla="*/ 31 h 33"/>
                  <a:gd name="T84" fmla="*/ 25 w 33"/>
                  <a:gd name="T85" fmla="*/ 28 h 33"/>
                  <a:gd name="T86" fmla="*/ 24 w 33"/>
                  <a:gd name="T87" fmla="*/ 26 h 33"/>
                  <a:gd name="T88" fmla="*/ 26 w 33"/>
                  <a:gd name="T89" fmla="*/ 24 h 33"/>
                  <a:gd name="T90" fmla="*/ 28 w 33"/>
                  <a:gd name="T91" fmla="*/ 25 h 33"/>
                  <a:gd name="T92" fmla="*/ 31 w 33"/>
                  <a:gd name="T93" fmla="*/ 24 h 33"/>
                  <a:gd name="T94" fmla="*/ 32 w 33"/>
                  <a:gd name="T95" fmla="*/ 21 h 33"/>
                  <a:gd name="T96" fmla="*/ 31 w 33"/>
                  <a:gd name="T97" fmla="*/ 18 h 33"/>
                  <a:gd name="T98" fmla="*/ 19 w 33"/>
                  <a:gd name="T99" fmla="*/ 22 h 33"/>
                  <a:gd name="T100" fmla="*/ 10 w 33"/>
                  <a:gd name="T101" fmla="*/ 19 h 33"/>
                  <a:gd name="T102" fmla="*/ 14 w 33"/>
                  <a:gd name="T103" fmla="*/ 11 h 33"/>
                  <a:gd name="T104" fmla="*/ 22 w 33"/>
                  <a:gd name="T105" fmla="*/ 14 h 33"/>
                  <a:gd name="T106" fmla="*/ 19 w 33"/>
                  <a:gd name="T107"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3" h="33">
                    <a:moveTo>
                      <a:pt x="31" y="18"/>
                    </a:moveTo>
                    <a:cubicBezTo>
                      <a:pt x="29" y="18"/>
                      <a:pt x="29" y="18"/>
                      <a:pt x="29" y="18"/>
                    </a:cubicBezTo>
                    <a:cubicBezTo>
                      <a:pt x="29" y="17"/>
                      <a:pt x="29" y="16"/>
                      <a:pt x="28" y="15"/>
                    </a:cubicBezTo>
                    <a:cubicBezTo>
                      <a:pt x="31" y="14"/>
                      <a:pt x="31" y="14"/>
                      <a:pt x="31" y="14"/>
                    </a:cubicBezTo>
                    <a:cubicBezTo>
                      <a:pt x="32" y="14"/>
                      <a:pt x="32" y="12"/>
                      <a:pt x="32" y="11"/>
                    </a:cubicBezTo>
                    <a:cubicBezTo>
                      <a:pt x="31" y="9"/>
                      <a:pt x="31" y="9"/>
                      <a:pt x="31" y="9"/>
                    </a:cubicBezTo>
                    <a:cubicBezTo>
                      <a:pt x="30" y="8"/>
                      <a:pt x="29" y="7"/>
                      <a:pt x="28" y="8"/>
                    </a:cubicBezTo>
                    <a:cubicBezTo>
                      <a:pt x="26" y="9"/>
                      <a:pt x="26" y="9"/>
                      <a:pt x="26" y="9"/>
                    </a:cubicBezTo>
                    <a:cubicBezTo>
                      <a:pt x="25" y="8"/>
                      <a:pt x="25" y="8"/>
                      <a:pt x="24" y="7"/>
                    </a:cubicBezTo>
                    <a:cubicBezTo>
                      <a:pt x="25" y="5"/>
                      <a:pt x="25" y="5"/>
                      <a:pt x="25" y="5"/>
                    </a:cubicBezTo>
                    <a:cubicBezTo>
                      <a:pt x="25" y="4"/>
                      <a:pt x="25" y="2"/>
                      <a:pt x="23" y="2"/>
                    </a:cubicBezTo>
                    <a:cubicBezTo>
                      <a:pt x="21" y="1"/>
                      <a:pt x="21" y="1"/>
                      <a:pt x="21" y="1"/>
                    </a:cubicBezTo>
                    <a:cubicBezTo>
                      <a:pt x="20" y="0"/>
                      <a:pt x="19" y="1"/>
                      <a:pt x="18" y="2"/>
                    </a:cubicBezTo>
                    <a:cubicBezTo>
                      <a:pt x="17" y="4"/>
                      <a:pt x="17" y="4"/>
                      <a:pt x="17" y="4"/>
                    </a:cubicBezTo>
                    <a:cubicBezTo>
                      <a:pt x="16" y="4"/>
                      <a:pt x="16" y="4"/>
                      <a:pt x="15" y="4"/>
                    </a:cubicBezTo>
                    <a:cubicBezTo>
                      <a:pt x="14" y="2"/>
                      <a:pt x="14" y="2"/>
                      <a:pt x="14" y="2"/>
                    </a:cubicBezTo>
                    <a:cubicBezTo>
                      <a:pt x="13" y="1"/>
                      <a:pt x="12" y="1"/>
                      <a:pt x="11" y="1"/>
                    </a:cubicBezTo>
                    <a:cubicBezTo>
                      <a:pt x="8" y="2"/>
                      <a:pt x="8" y="2"/>
                      <a:pt x="8" y="2"/>
                    </a:cubicBezTo>
                    <a:cubicBezTo>
                      <a:pt x="7" y="3"/>
                      <a:pt x="7" y="4"/>
                      <a:pt x="7" y="5"/>
                    </a:cubicBezTo>
                    <a:cubicBezTo>
                      <a:pt x="8" y="7"/>
                      <a:pt x="8" y="7"/>
                      <a:pt x="8" y="7"/>
                    </a:cubicBezTo>
                    <a:cubicBezTo>
                      <a:pt x="7" y="8"/>
                      <a:pt x="7" y="8"/>
                      <a:pt x="6" y="9"/>
                    </a:cubicBezTo>
                    <a:cubicBezTo>
                      <a:pt x="4" y="8"/>
                      <a:pt x="4" y="8"/>
                      <a:pt x="4" y="8"/>
                    </a:cubicBezTo>
                    <a:cubicBezTo>
                      <a:pt x="3" y="8"/>
                      <a:pt x="2" y="8"/>
                      <a:pt x="1" y="9"/>
                    </a:cubicBezTo>
                    <a:cubicBezTo>
                      <a:pt x="0" y="12"/>
                      <a:pt x="0" y="12"/>
                      <a:pt x="0" y="12"/>
                    </a:cubicBezTo>
                    <a:cubicBezTo>
                      <a:pt x="0" y="13"/>
                      <a:pt x="1" y="14"/>
                      <a:pt x="2" y="15"/>
                    </a:cubicBezTo>
                    <a:cubicBezTo>
                      <a:pt x="4" y="16"/>
                      <a:pt x="4" y="16"/>
                      <a:pt x="4" y="16"/>
                    </a:cubicBezTo>
                    <a:cubicBezTo>
                      <a:pt x="3" y="16"/>
                      <a:pt x="4" y="17"/>
                      <a:pt x="4" y="18"/>
                    </a:cubicBezTo>
                    <a:cubicBezTo>
                      <a:pt x="2" y="19"/>
                      <a:pt x="2" y="19"/>
                      <a:pt x="2" y="19"/>
                    </a:cubicBezTo>
                    <a:cubicBezTo>
                      <a:pt x="1" y="20"/>
                      <a:pt x="0" y="21"/>
                      <a:pt x="1" y="22"/>
                    </a:cubicBezTo>
                    <a:cubicBezTo>
                      <a:pt x="2" y="24"/>
                      <a:pt x="2" y="24"/>
                      <a:pt x="2" y="24"/>
                    </a:cubicBezTo>
                    <a:cubicBezTo>
                      <a:pt x="2" y="26"/>
                      <a:pt x="4" y="26"/>
                      <a:pt x="5" y="26"/>
                    </a:cubicBezTo>
                    <a:cubicBezTo>
                      <a:pt x="7" y="25"/>
                      <a:pt x="7" y="25"/>
                      <a:pt x="7" y="25"/>
                    </a:cubicBezTo>
                    <a:cubicBezTo>
                      <a:pt x="7" y="26"/>
                      <a:pt x="8" y="26"/>
                      <a:pt x="8" y="27"/>
                    </a:cubicBezTo>
                    <a:cubicBezTo>
                      <a:pt x="8" y="29"/>
                      <a:pt x="8" y="29"/>
                      <a:pt x="8" y="29"/>
                    </a:cubicBezTo>
                    <a:cubicBezTo>
                      <a:pt x="7" y="30"/>
                      <a:pt x="8" y="31"/>
                      <a:pt x="9" y="32"/>
                    </a:cubicBezTo>
                    <a:cubicBezTo>
                      <a:pt x="11" y="32"/>
                      <a:pt x="11" y="32"/>
                      <a:pt x="11" y="32"/>
                    </a:cubicBezTo>
                    <a:cubicBezTo>
                      <a:pt x="13" y="33"/>
                      <a:pt x="14" y="32"/>
                      <a:pt x="14" y="31"/>
                    </a:cubicBezTo>
                    <a:cubicBezTo>
                      <a:pt x="15" y="29"/>
                      <a:pt x="15" y="29"/>
                      <a:pt x="15" y="29"/>
                    </a:cubicBezTo>
                    <a:cubicBezTo>
                      <a:pt x="16" y="29"/>
                      <a:pt x="17" y="29"/>
                      <a:pt x="18" y="29"/>
                    </a:cubicBezTo>
                    <a:cubicBezTo>
                      <a:pt x="19" y="31"/>
                      <a:pt x="19" y="31"/>
                      <a:pt x="19" y="31"/>
                    </a:cubicBezTo>
                    <a:cubicBezTo>
                      <a:pt x="19" y="32"/>
                      <a:pt x="21" y="33"/>
                      <a:pt x="22" y="32"/>
                    </a:cubicBezTo>
                    <a:cubicBezTo>
                      <a:pt x="24" y="31"/>
                      <a:pt x="24" y="31"/>
                      <a:pt x="24" y="31"/>
                    </a:cubicBezTo>
                    <a:cubicBezTo>
                      <a:pt x="25" y="31"/>
                      <a:pt x="26" y="29"/>
                      <a:pt x="25" y="28"/>
                    </a:cubicBezTo>
                    <a:cubicBezTo>
                      <a:pt x="24" y="26"/>
                      <a:pt x="24" y="26"/>
                      <a:pt x="24" y="26"/>
                    </a:cubicBezTo>
                    <a:cubicBezTo>
                      <a:pt x="25" y="26"/>
                      <a:pt x="25" y="25"/>
                      <a:pt x="26" y="24"/>
                    </a:cubicBezTo>
                    <a:cubicBezTo>
                      <a:pt x="28" y="25"/>
                      <a:pt x="28" y="25"/>
                      <a:pt x="28" y="25"/>
                    </a:cubicBezTo>
                    <a:cubicBezTo>
                      <a:pt x="29" y="26"/>
                      <a:pt x="31" y="25"/>
                      <a:pt x="31" y="24"/>
                    </a:cubicBezTo>
                    <a:cubicBezTo>
                      <a:pt x="32" y="21"/>
                      <a:pt x="32" y="21"/>
                      <a:pt x="32" y="21"/>
                    </a:cubicBezTo>
                    <a:cubicBezTo>
                      <a:pt x="33" y="20"/>
                      <a:pt x="32" y="19"/>
                      <a:pt x="31" y="18"/>
                    </a:cubicBezTo>
                    <a:close/>
                    <a:moveTo>
                      <a:pt x="19" y="22"/>
                    </a:moveTo>
                    <a:cubicBezTo>
                      <a:pt x="15" y="24"/>
                      <a:pt x="12" y="22"/>
                      <a:pt x="10" y="19"/>
                    </a:cubicBezTo>
                    <a:cubicBezTo>
                      <a:pt x="9" y="16"/>
                      <a:pt x="10" y="12"/>
                      <a:pt x="14" y="11"/>
                    </a:cubicBezTo>
                    <a:cubicBezTo>
                      <a:pt x="17" y="10"/>
                      <a:pt x="20" y="11"/>
                      <a:pt x="22" y="14"/>
                    </a:cubicBezTo>
                    <a:cubicBezTo>
                      <a:pt x="23" y="17"/>
                      <a:pt x="22" y="21"/>
                      <a:pt x="19" y="22"/>
                    </a:cubicBezTo>
                    <a:close/>
                  </a:path>
                </a:pathLst>
              </a:custGeom>
              <a:solidFill>
                <a:srgbClr val="39363A"/>
              </a:solidFill>
              <a:ln>
                <a:noFill/>
              </a:ln>
            </p:spPr>
            <p:txBody>
              <a:bodyPr anchor="ctr"/>
              <a:lstStyle/>
              <a:p>
                <a:pPr algn="ctr"/>
              </a:p>
            </p:txBody>
          </p:sp>
          <p:sp>
            <p:nvSpPr>
              <p:cNvPr id="211" name="任意多边形: 形状 210"/>
              <p:cNvSpPr/>
              <p:nvPr/>
            </p:nvSpPr>
            <p:spPr bwMode="auto">
              <a:xfrm>
                <a:off x="4749" y="1730"/>
                <a:ext cx="53" cy="53"/>
              </a:xfrm>
              <a:custGeom>
                <a:avLst/>
                <a:gdLst>
                  <a:gd name="T0" fmla="*/ 26 w 27"/>
                  <a:gd name="T1" fmla="*/ 15 h 27"/>
                  <a:gd name="T2" fmla="*/ 24 w 27"/>
                  <a:gd name="T3" fmla="*/ 14 h 27"/>
                  <a:gd name="T4" fmla="*/ 24 w 27"/>
                  <a:gd name="T5" fmla="*/ 12 h 27"/>
                  <a:gd name="T6" fmla="*/ 26 w 27"/>
                  <a:gd name="T7" fmla="*/ 11 h 27"/>
                  <a:gd name="T8" fmla="*/ 27 w 27"/>
                  <a:gd name="T9" fmla="*/ 9 h 27"/>
                  <a:gd name="T10" fmla="*/ 26 w 27"/>
                  <a:gd name="T11" fmla="*/ 7 h 27"/>
                  <a:gd name="T12" fmla="*/ 23 w 27"/>
                  <a:gd name="T13" fmla="*/ 6 h 27"/>
                  <a:gd name="T14" fmla="*/ 21 w 27"/>
                  <a:gd name="T15" fmla="*/ 7 h 27"/>
                  <a:gd name="T16" fmla="*/ 20 w 27"/>
                  <a:gd name="T17" fmla="*/ 5 h 27"/>
                  <a:gd name="T18" fmla="*/ 21 w 27"/>
                  <a:gd name="T19" fmla="*/ 3 h 27"/>
                  <a:gd name="T20" fmla="*/ 20 w 27"/>
                  <a:gd name="T21" fmla="*/ 1 h 27"/>
                  <a:gd name="T22" fmla="*/ 18 w 27"/>
                  <a:gd name="T23" fmla="*/ 0 h 27"/>
                  <a:gd name="T24" fmla="*/ 15 w 27"/>
                  <a:gd name="T25" fmla="*/ 1 h 27"/>
                  <a:gd name="T26" fmla="*/ 14 w 27"/>
                  <a:gd name="T27" fmla="*/ 3 h 27"/>
                  <a:gd name="T28" fmla="*/ 12 w 27"/>
                  <a:gd name="T29" fmla="*/ 3 h 27"/>
                  <a:gd name="T30" fmla="*/ 12 w 27"/>
                  <a:gd name="T31" fmla="*/ 1 h 27"/>
                  <a:gd name="T32" fmla="*/ 9 w 27"/>
                  <a:gd name="T33" fmla="*/ 0 h 27"/>
                  <a:gd name="T34" fmla="*/ 7 w 27"/>
                  <a:gd name="T35" fmla="*/ 1 h 27"/>
                  <a:gd name="T36" fmla="*/ 6 w 27"/>
                  <a:gd name="T37" fmla="*/ 4 h 27"/>
                  <a:gd name="T38" fmla="*/ 7 w 27"/>
                  <a:gd name="T39" fmla="*/ 5 h 27"/>
                  <a:gd name="T40" fmla="*/ 5 w 27"/>
                  <a:gd name="T41" fmla="*/ 7 h 27"/>
                  <a:gd name="T42" fmla="*/ 4 w 27"/>
                  <a:gd name="T43" fmla="*/ 6 h 27"/>
                  <a:gd name="T44" fmla="*/ 1 w 27"/>
                  <a:gd name="T45" fmla="*/ 7 h 27"/>
                  <a:gd name="T46" fmla="*/ 0 w 27"/>
                  <a:gd name="T47" fmla="*/ 9 h 27"/>
                  <a:gd name="T48" fmla="*/ 1 w 27"/>
                  <a:gd name="T49" fmla="*/ 12 h 27"/>
                  <a:gd name="T50" fmla="*/ 3 w 27"/>
                  <a:gd name="T51" fmla="*/ 12 h 27"/>
                  <a:gd name="T52" fmla="*/ 3 w 27"/>
                  <a:gd name="T53" fmla="*/ 15 h 27"/>
                  <a:gd name="T54" fmla="*/ 1 w 27"/>
                  <a:gd name="T55" fmla="*/ 15 h 27"/>
                  <a:gd name="T56" fmla="*/ 0 w 27"/>
                  <a:gd name="T57" fmla="*/ 18 h 27"/>
                  <a:gd name="T58" fmla="*/ 1 w 27"/>
                  <a:gd name="T59" fmla="*/ 20 h 27"/>
                  <a:gd name="T60" fmla="*/ 4 w 27"/>
                  <a:gd name="T61" fmla="*/ 21 h 27"/>
                  <a:gd name="T62" fmla="*/ 5 w 27"/>
                  <a:gd name="T63" fmla="*/ 20 h 27"/>
                  <a:gd name="T64" fmla="*/ 7 w 27"/>
                  <a:gd name="T65" fmla="*/ 22 h 27"/>
                  <a:gd name="T66" fmla="*/ 6 w 27"/>
                  <a:gd name="T67" fmla="*/ 23 h 27"/>
                  <a:gd name="T68" fmla="*/ 7 w 27"/>
                  <a:gd name="T69" fmla="*/ 26 h 27"/>
                  <a:gd name="T70" fmla="*/ 10 w 27"/>
                  <a:gd name="T71" fmla="*/ 27 h 27"/>
                  <a:gd name="T72" fmla="*/ 12 w 27"/>
                  <a:gd name="T73" fmla="*/ 26 h 27"/>
                  <a:gd name="T74" fmla="*/ 13 w 27"/>
                  <a:gd name="T75" fmla="*/ 24 h 27"/>
                  <a:gd name="T76" fmla="*/ 15 w 27"/>
                  <a:gd name="T77" fmla="*/ 24 h 27"/>
                  <a:gd name="T78" fmla="*/ 16 w 27"/>
                  <a:gd name="T79" fmla="*/ 25 h 27"/>
                  <a:gd name="T80" fmla="*/ 18 w 27"/>
                  <a:gd name="T81" fmla="*/ 26 h 27"/>
                  <a:gd name="T82" fmla="*/ 20 w 27"/>
                  <a:gd name="T83" fmla="*/ 26 h 27"/>
                  <a:gd name="T84" fmla="*/ 21 w 27"/>
                  <a:gd name="T85" fmla="*/ 23 h 27"/>
                  <a:gd name="T86" fmla="*/ 20 w 27"/>
                  <a:gd name="T87" fmla="*/ 21 h 27"/>
                  <a:gd name="T88" fmla="*/ 22 w 27"/>
                  <a:gd name="T89" fmla="*/ 20 h 27"/>
                  <a:gd name="T90" fmla="*/ 24 w 27"/>
                  <a:gd name="T91" fmla="*/ 20 h 27"/>
                  <a:gd name="T92" fmla="*/ 26 w 27"/>
                  <a:gd name="T93" fmla="*/ 19 h 27"/>
                  <a:gd name="T94" fmla="*/ 27 w 27"/>
                  <a:gd name="T95" fmla="*/ 17 h 27"/>
                  <a:gd name="T96" fmla="*/ 26 w 27"/>
                  <a:gd name="T97" fmla="*/ 15 h 27"/>
                  <a:gd name="T98" fmla="*/ 15 w 27"/>
                  <a:gd name="T99" fmla="*/ 18 h 27"/>
                  <a:gd name="T100" fmla="*/ 9 w 27"/>
                  <a:gd name="T101" fmla="*/ 15 h 27"/>
                  <a:gd name="T102" fmla="*/ 11 w 27"/>
                  <a:gd name="T103" fmla="*/ 9 h 27"/>
                  <a:gd name="T104" fmla="*/ 18 w 27"/>
                  <a:gd name="T105" fmla="*/ 11 h 27"/>
                  <a:gd name="T106" fmla="*/ 15 w 27"/>
                  <a:gd name="T107"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7">
                    <a:moveTo>
                      <a:pt x="26" y="15"/>
                    </a:moveTo>
                    <a:cubicBezTo>
                      <a:pt x="24" y="14"/>
                      <a:pt x="24" y="14"/>
                      <a:pt x="24" y="14"/>
                    </a:cubicBezTo>
                    <a:cubicBezTo>
                      <a:pt x="24" y="13"/>
                      <a:pt x="24" y="13"/>
                      <a:pt x="24" y="12"/>
                    </a:cubicBezTo>
                    <a:cubicBezTo>
                      <a:pt x="26" y="11"/>
                      <a:pt x="26" y="11"/>
                      <a:pt x="26" y="11"/>
                    </a:cubicBezTo>
                    <a:cubicBezTo>
                      <a:pt x="27" y="11"/>
                      <a:pt x="27" y="10"/>
                      <a:pt x="27" y="9"/>
                    </a:cubicBezTo>
                    <a:cubicBezTo>
                      <a:pt x="26" y="7"/>
                      <a:pt x="26" y="7"/>
                      <a:pt x="26" y="7"/>
                    </a:cubicBezTo>
                    <a:cubicBezTo>
                      <a:pt x="25" y="6"/>
                      <a:pt x="24" y="5"/>
                      <a:pt x="23" y="6"/>
                    </a:cubicBezTo>
                    <a:cubicBezTo>
                      <a:pt x="21" y="7"/>
                      <a:pt x="21" y="7"/>
                      <a:pt x="21" y="7"/>
                    </a:cubicBezTo>
                    <a:cubicBezTo>
                      <a:pt x="21" y="6"/>
                      <a:pt x="20" y="6"/>
                      <a:pt x="20" y="5"/>
                    </a:cubicBezTo>
                    <a:cubicBezTo>
                      <a:pt x="21" y="3"/>
                      <a:pt x="21" y="3"/>
                      <a:pt x="21" y="3"/>
                    </a:cubicBezTo>
                    <a:cubicBezTo>
                      <a:pt x="21" y="2"/>
                      <a:pt x="21" y="1"/>
                      <a:pt x="20" y="1"/>
                    </a:cubicBezTo>
                    <a:cubicBezTo>
                      <a:pt x="18" y="0"/>
                      <a:pt x="18" y="0"/>
                      <a:pt x="18" y="0"/>
                    </a:cubicBezTo>
                    <a:cubicBezTo>
                      <a:pt x="17" y="0"/>
                      <a:pt x="15" y="0"/>
                      <a:pt x="15" y="1"/>
                    </a:cubicBezTo>
                    <a:cubicBezTo>
                      <a:pt x="14" y="3"/>
                      <a:pt x="14" y="3"/>
                      <a:pt x="14" y="3"/>
                    </a:cubicBezTo>
                    <a:cubicBezTo>
                      <a:pt x="14" y="3"/>
                      <a:pt x="13" y="3"/>
                      <a:pt x="12" y="3"/>
                    </a:cubicBezTo>
                    <a:cubicBezTo>
                      <a:pt x="12" y="1"/>
                      <a:pt x="12" y="1"/>
                      <a:pt x="12" y="1"/>
                    </a:cubicBezTo>
                    <a:cubicBezTo>
                      <a:pt x="11" y="0"/>
                      <a:pt x="10" y="0"/>
                      <a:pt x="9" y="0"/>
                    </a:cubicBezTo>
                    <a:cubicBezTo>
                      <a:pt x="7" y="1"/>
                      <a:pt x="7" y="1"/>
                      <a:pt x="7" y="1"/>
                    </a:cubicBezTo>
                    <a:cubicBezTo>
                      <a:pt x="6" y="1"/>
                      <a:pt x="6" y="3"/>
                      <a:pt x="6" y="4"/>
                    </a:cubicBezTo>
                    <a:cubicBezTo>
                      <a:pt x="7" y="5"/>
                      <a:pt x="7" y="5"/>
                      <a:pt x="7" y="5"/>
                    </a:cubicBezTo>
                    <a:cubicBezTo>
                      <a:pt x="6" y="6"/>
                      <a:pt x="6" y="6"/>
                      <a:pt x="5" y="7"/>
                    </a:cubicBezTo>
                    <a:cubicBezTo>
                      <a:pt x="4" y="6"/>
                      <a:pt x="4" y="6"/>
                      <a:pt x="4" y="6"/>
                    </a:cubicBezTo>
                    <a:cubicBezTo>
                      <a:pt x="3" y="6"/>
                      <a:pt x="1" y="6"/>
                      <a:pt x="1" y="7"/>
                    </a:cubicBezTo>
                    <a:cubicBezTo>
                      <a:pt x="0" y="9"/>
                      <a:pt x="0" y="9"/>
                      <a:pt x="0" y="9"/>
                    </a:cubicBezTo>
                    <a:cubicBezTo>
                      <a:pt x="0" y="10"/>
                      <a:pt x="0" y="11"/>
                      <a:pt x="1" y="12"/>
                    </a:cubicBezTo>
                    <a:cubicBezTo>
                      <a:pt x="3" y="12"/>
                      <a:pt x="3" y="12"/>
                      <a:pt x="3" y="12"/>
                    </a:cubicBezTo>
                    <a:cubicBezTo>
                      <a:pt x="3" y="13"/>
                      <a:pt x="3" y="14"/>
                      <a:pt x="3" y="15"/>
                    </a:cubicBezTo>
                    <a:cubicBezTo>
                      <a:pt x="1" y="15"/>
                      <a:pt x="1" y="15"/>
                      <a:pt x="1" y="15"/>
                    </a:cubicBezTo>
                    <a:cubicBezTo>
                      <a:pt x="0" y="16"/>
                      <a:pt x="0" y="17"/>
                      <a:pt x="0" y="18"/>
                    </a:cubicBezTo>
                    <a:cubicBezTo>
                      <a:pt x="1" y="20"/>
                      <a:pt x="1" y="20"/>
                      <a:pt x="1" y="20"/>
                    </a:cubicBezTo>
                    <a:cubicBezTo>
                      <a:pt x="2" y="21"/>
                      <a:pt x="3" y="21"/>
                      <a:pt x="4" y="21"/>
                    </a:cubicBezTo>
                    <a:cubicBezTo>
                      <a:pt x="5" y="20"/>
                      <a:pt x="5" y="20"/>
                      <a:pt x="5" y="20"/>
                    </a:cubicBezTo>
                    <a:cubicBezTo>
                      <a:pt x="6" y="21"/>
                      <a:pt x="6" y="21"/>
                      <a:pt x="7" y="22"/>
                    </a:cubicBezTo>
                    <a:cubicBezTo>
                      <a:pt x="6" y="23"/>
                      <a:pt x="6" y="23"/>
                      <a:pt x="6" y="23"/>
                    </a:cubicBezTo>
                    <a:cubicBezTo>
                      <a:pt x="6" y="24"/>
                      <a:pt x="6" y="25"/>
                      <a:pt x="7" y="26"/>
                    </a:cubicBezTo>
                    <a:cubicBezTo>
                      <a:pt x="10" y="27"/>
                      <a:pt x="10" y="27"/>
                      <a:pt x="10" y="27"/>
                    </a:cubicBezTo>
                    <a:cubicBezTo>
                      <a:pt x="11" y="27"/>
                      <a:pt x="12" y="27"/>
                      <a:pt x="12" y="26"/>
                    </a:cubicBezTo>
                    <a:cubicBezTo>
                      <a:pt x="13" y="24"/>
                      <a:pt x="13" y="24"/>
                      <a:pt x="13" y="24"/>
                    </a:cubicBezTo>
                    <a:cubicBezTo>
                      <a:pt x="13" y="24"/>
                      <a:pt x="14" y="24"/>
                      <a:pt x="15" y="24"/>
                    </a:cubicBezTo>
                    <a:cubicBezTo>
                      <a:pt x="16" y="25"/>
                      <a:pt x="16" y="25"/>
                      <a:pt x="16" y="25"/>
                    </a:cubicBezTo>
                    <a:cubicBezTo>
                      <a:pt x="16" y="26"/>
                      <a:pt x="17" y="27"/>
                      <a:pt x="18" y="26"/>
                    </a:cubicBezTo>
                    <a:cubicBezTo>
                      <a:pt x="20" y="26"/>
                      <a:pt x="20" y="26"/>
                      <a:pt x="20" y="26"/>
                    </a:cubicBezTo>
                    <a:cubicBezTo>
                      <a:pt x="21" y="25"/>
                      <a:pt x="22" y="24"/>
                      <a:pt x="21" y="23"/>
                    </a:cubicBezTo>
                    <a:cubicBezTo>
                      <a:pt x="20" y="21"/>
                      <a:pt x="20" y="21"/>
                      <a:pt x="20" y="21"/>
                    </a:cubicBezTo>
                    <a:cubicBezTo>
                      <a:pt x="21" y="21"/>
                      <a:pt x="21" y="20"/>
                      <a:pt x="22" y="20"/>
                    </a:cubicBezTo>
                    <a:cubicBezTo>
                      <a:pt x="24" y="20"/>
                      <a:pt x="24" y="20"/>
                      <a:pt x="24" y="20"/>
                    </a:cubicBezTo>
                    <a:cubicBezTo>
                      <a:pt x="25" y="21"/>
                      <a:pt x="26" y="20"/>
                      <a:pt x="26" y="19"/>
                    </a:cubicBezTo>
                    <a:cubicBezTo>
                      <a:pt x="27" y="17"/>
                      <a:pt x="27" y="17"/>
                      <a:pt x="27" y="17"/>
                    </a:cubicBezTo>
                    <a:cubicBezTo>
                      <a:pt x="27" y="16"/>
                      <a:pt x="27" y="15"/>
                      <a:pt x="26" y="15"/>
                    </a:cubicBezTo>
                    <a:close/>
                    <a:moveTo>
                      <a:pt x="15" y="18"/>
                    </a:moveTo>
                    <a:cubicBezTo>
                      <a:pt x="13" y="19"/>
                      <a:pt x="10" y="18"/>
                      <a:pt x="9" y="15"/>
                    </a:cubicBezTo>
                    <a:cubicBezTo>
                      <a:pt x="7" y="13"/>
                      <a:pt x="9" y="10"/>
                      <a:pt x="11" y="9"/>
                    </a:cubicBezTo>
                    <a:cubicBezTo>
                      <a:pt x="14" y="7"/>
                      <a:pt x="17" y="9"/>
                      <a:pt x="18" y="11"/>
                    </a:cubicBezTo>
                    <a:cubicBezTo>
                      <a:pt x="19" y="14"/>
                      <a:pt x="18" y="17"/>
                      <a:pt x="15" y="18"/>
                    </a:cubicBezTo>
                    <a:close/>
                  </a:path>
                </a:pathLst>
              </a:custGeom>
              <a:solidFill>
                <a:srgbClr val="39363A"/>
              </a:solidFill>
              <a:ln>
                <a:noFill/>
              </a:ln>
            </p:spPr>
            <p:txBody>
              <a:bodyPr anchor="ctr"/>
              <a:lstStyle/>
              <a:p>
                <a:pPr algn="ctr"/>
              </a:p>
            </p:txBody>
          </p:sp>
          <p:sp>
            <p:nvSpPr>
              <p:cNvPr id="212" name="任意多边形: 形状 211"/>
              <p:cNvSpPr/>
              <p:nvPr/>
            </p:nvSpPr>
            <p:spPr bwMode="auto">
              <a:xfrm>
                <a:off x="4284" y="1530"/>
                <a:ext cx="53" cy="53"/>
              </a:xfrm>
              <a:custGeom>
                <a:avLst/>
                <a:gdLst>
                  <a:gd name="T0" fmla="*/ 26 w 27"/>
                  <a:gd name="T1" fmla="*/ 15 h 27"/>
                  <a:gd name="T2" fmla="*/ 24 w 27"/>
                  <a:gd name="T3" fmla="*/ 14 h 27"/>
                  <a:gd name="T4" fmla="*/ 24 w 27"/>
                  <a:gd name="T5" fmla="*/ 13 h 27"/>
                  <a:gd name="T6" fmla="*/ 26 w 27"/>
                  <a:gd name="T7" fmla="*/ 12 h 27"/>
                  <a:gd name="T8" fmla="*/ 27 w 27"/>
                  <a:gd name="T9" fmla="*/ 9 h 27"/>
                  <a:gd name="T10" fmla="*/ 26 w 27"/>
                  <a:gd name="T11" fmla="*/ 7 h 27"/>
                  <a:gd name="T12" fmla="*/ 23 w 27"/>
                  <a:gd name="T13" fmla="*/ 6 h 27"/>
                  <a:gd name="T14" fmla="*/ 21 w 27"/>
                  <a:gd name="T15" fmla="*/ 7 h 27"/>
                  <a:gd name="T16" fmla="*/ 20 w 27"/>
                  <a:gd name="T17" fmla="*/ 6 h 27"/>
                  <a:gd name="T18" fmla="*/ 21 w 27"/>
                  <a:gd name="T19" fmla="*/ 4 h 27"/>
                  <a:gd name="T20" fmla="*/ 20 w 27"/>
                  <a:gd name="T21" fmla="*/ 1 h 27"/>
                  <a:gd name="T22" fmla="*/ 18 w 27"/>
                  <a:gd name="T23" fmla="*/ 0 h 27"/>
                  <a:gd name="T24" fmla="*/ 15 w 27"/>
                  <a:gd name="T25" fmla="*/ 2 h 27"/>
                  <a:gd name="T26" fmla="*/ 14 w 27"/>
                  <a:gd name="T27" fmla="*/ 3 h 27"/>
                  <a:gd name="T28" fmla="*/ 12 w 27"/>
                  <a:gd name="T29" fmla="*/ 3 h 27"/>
                  <a:gd name="T30" fmla="*/ 11 w 27"/>
                  <a:gd name="T31" fmla="*/ 2 h 27"/>
                  <a:gd name="T32" fmla="*/ 9 w 27"/>
                  <a:gd name="T33" fmla="*/ 1 h 27"/>
                  <a:gd name="T34" fmla="*/ 7 w 27"/>
                  <a:gd name="T35" fmla="*/ 1 h 27"/>
                  <a:gd name="T36" fmla="*/ 6 w 27"/>
                  <a:gd name="T37" fmla="*/ 4 h 27"/>
                  <a:gd name="T38" fmla="*/ 7 w 27"/>
                  <a:gd name="T39" fmla="*/ 6 h 27"/>
                  <a:gd name="T40" fmla="*/ 5 w 27"/>
                  <a:gd name="T41" fmla="*/ 7 h 27"/>
                  <a:gd name="T42" fmla="*/ 3 w 27"/>
                  <a:gd name="T43" fmla="*/ 7 h 27"/>
                  <a:gd name="T44" fmla="*/ 1 w 27"/>
                  <a:gd name="T45" fmla="*/ 8 h 27"/>
                  <a:gd name="T46" fmla="*/ 0 w 27"/>
                  <a:gd name="T47" fmla="*/ 10 h 27"/>
                  <a:gd name="T48" fmla="*/ 1 w 27"/>
                  <a:gd name="T49" fmla="*/ 12 h 27"/>
                  <a:gd name="T50" fmla="*/ 3 w 27"/>
                  <a:gd name="T51" fmla="*/ 13 h 27"/>
                  <a:gd name="T52" fmla="*/ 3 w 27"/>
                  <a:gd name="T53" fmla="*/ 15 h 27"/>
                  <a:gd name="T54" fmla="*/ 1 w 27"/>
                  <a:gd name="T55" fmla="*/ 16 h 27"/>
                  <a:gd name="T56" fmla="*/ 0 w 27"/>
                  <a:gd name="T57" fmla="*/ 18 h 27"/>
                  <a:gd name="T58" fmla="*/ 1 w 27"/>
                  <a:gd name="T59" fmla="*/ 20 h 27"/>
                  <a:gd name="T60" fmla="*/ 4 w 27"/>
                  <a:gd name="T61" fmla="*/ 21 h 27"/>
                  <a:gd name="T62" fmla="*/ 5 w 27"/>
                  <a:gd name="T63" fmla="*/ 21 h 27"/>
                  <a:gd name="T64" fmla="*/ 7 w 27"/>
                  <a:gd name="T65" fmla="*/ 22 h 27"/>
                  <a:gd name="T66" fmla="*/ 6 w 27"/>
                  <a:gd name="T67" fmla="*/ 24 h 27"/>
                  <a:gd name="T68" fmla="*/ 7 w 27"/>
                  <a:gd name="T69" fmla="*/ 26 h 27"/>
                  <a:gd name="T70" fmla="*/ 9 w 27"/>
                  <a:gd name="T71" fmla="*/ 27 h 27"/>
                  <a:gd name="T72" fmla="*/ 12 w 27"/>
                  <a:gd name="T73" fmla="*/ 26 h 27"/>
                  <a:gd name="T74" fmla="*/ 13 w 27"/>
                  <a:gd name="T75" fmla="*/ 24 h 27"/>
                  <a:gd name="T76" fmla="*/ 15 w 27"/>
                  <a:gd name="T77" fmla="*/ 24 h 27"/>
                  <a:gd name="T78" fmla="*/ 15 w 27"/>
                  <a:gd name="T79" fmla="*/ 26 h 27"/>
                  <a:gd name="T80" fmla="*/ 18 w 27"/>
                  <a:gd name="T81" fmla="*/ 27 h 27"/>
                  <a:gd name="T82" fmla="*/ 20 w 27"/>
                  <a:gd name="T83" fmla="*/ 26 h 27"/>
                  <a:gd name="T84" fmla="*/ 21 w 27"/>
                  <a:gd name="T85" fmla="*/ 23 h 27"/>
                  <a:gd name="T86" fmla="*/ 20 w 27"/>
                  <a:gd name="T87" fmla="*/ 22 h 27"/>
                  <a:gd name="T88" fmla="*/ 22 w 27"/>
                  <a:gd name="T89" fmla="*/ 20 h 27"/>
                  <a:gd name="T90" fmla="*/ 23 w 27"/>
                  <a:gd name="T91" fmla="*/ 21 h 27"/>
                  <a:gd name="T92" fmla="*/ 26 w 27"/>
                  <a:gd name="T93" fmla="*/ 20 h 27"/>
                  <a:gd name="T94" fmla="*/ 27 w 27"/>
                  <a:gd name="T95" fmla="*/ 18 h 27"/>
                  <a:gd name="T96" fmla="*/ 26 w 27"/>
                  <a:gd name="T97" fmla="*/ 15 h 27"/>
                  <a:gd name="T98" fmla="*/ 15 w 27"/>
                  <a:gd name="T99" fmla="*/ 19 h 27"/>
                  <a:gd name="T100" fmla="*/ 8 w 27"/>
                  <a:gd name="T101" fmla="*/ 16 h 27"/>
                  <a:gd name="T102" fmla="*/ 11 w 27"/>
                  <a:gd name="T103" fmla="*/ 9 h 27"/>
                  <a:gd name="T104" fmla="*/ 18 w 27"/>
                  <a:gd name="T105" fmla="*/ 12 h 27"/>
                  <a:gd name="T106" fmla="*/ 15 w 27"/>
                  <a:gd name="T10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7">
                    <a:moveTo>
                      <a:pt x="26" y="15"/>
                    </a:moveTo>
                    <a:cubicBezTo>
                      <a:pt x="24" y="14"/>
                      <a:pt x="24" y="14"/>
                      <a:pt x="24" y="14"/>
                    </a:cubicBezTo>
                    <a:cubicBezTo>
                      <a:pt x="24" y="14"/>
                      <a:pt x="24" y="13"/>
                      <a:pt x="24" y="13"/>
                    </a:cubicBezTo>
                    <a:cubicBezTo>
                      <a:pt x="26" y="12"/>
                      <a:pt x="26" y="12"/>
                      <a:pt x="26" y="12"/>
                    </a:cubicBezTo>
                    <a:cubicBezTo>
                      <a:pt x="27" y="11"/>
                      <a:pt x="27" y="10"/>
                      <a:pt x="27" y="9"/>
                    </a:cubicBezTo>
                    <a:cubicBezTo>
                      <a:pt x="26" y="7"/>
                      <a:pt x="26" y="7"/>
                      <a:pt x="26" y="7"/>
                    </a:cubicBezTo>
                    <a:cubicBezTo>
                      <a:pt x="25" y="6"/>
                      <a:pt x="24" y="6"/>
                      <a:pt x="23" y="6"/>
                    </a:cubicBezTo>
                    <a:cubicBezTo>
                      <a:pt x="21" y="7"/>
                      <a:pt x="21" y="7"/>
                      <a:pt x="21" y="7"/>
                    </a:cubicBezTo>
                    <a:cubicBezTo>
                      <a:pt x="21" y="6"/>
                      <a:pt x="20" y="6"/>
                      <a:pt x="20" y="6"/>
                    </a:cubicBezTo>
                    <a:cubicBezTo>
                      <a:pt x="21" y="4"/>
                      <a:pt x="21" y="4"/>
                      <a:pt x="21" y="4"/>
                    </a:cubicBezTo>
                    <a:cubicBezTo>
                      <a:pt x="21" y="3"/>
                      <a:pt x="21" y="2"/>
                      <a:pt x="20" y="1"/>
                    </a:cubicBezTo>
                    <a:cubicBezTo>
                      <a:pt x="18" y="0"/>
                      <a:pt x="18" y="0"/>
                      <a:pt x="18" y="0"/>
                    </a:cubicBezTo>
                    <a:cubicBezTo>
                      <a:pt x="17" y="0"/>
                      <a:pt x="15" y="1"/>
                      <a:pt x="15" y="2"/>
                    </a:cubicBezTo>
                    <a:cubicBezTo>
                      <a:pt x="14" y="3"/>
                      <a:pt x="14" y="3"/>
                      <a:pt x="14" y="3"/>
                    </a:cubicBezTo>
                    <a:cubicBezTo>
                      <a:pt x="14" y="3"/>
                      <a:pt x="13" y="3"/>
                      <a:pt x="12" y="3"/>
                    </a:cubicBezTo>
                    <a:cubicBezTo>
                      <a:pt x="11" y="2"/>
                      <a:pt x="11" y="2"/>
                      <a:pt x="11" y="2"/>
                    </a:cubicBezTo>
                    <a:cubicBezTo>
                      <a:pt x="11" y="1"/>
                      <a:pt x="10" y="0"/>
                      <a:pt x="9" y="1"/>
                    </a:cubicBezTo>
                    <a:cubicBezTo>
                      <a:pt x="7" y="1"/>
                      <a:pt x="7" y="1"/>
                      <a:pt x="7" y="1"/>
                    </a:cubicBezTo>
                    <a:cubicBezTo>
                      <a:pt x="6" y="2"/>
                      <a:pt x="5" y="3"/>
                      <a:pt x="6" y="4"/>
                    </a:cubicBezTo>
                    <a:cubicBezTo>
                      <a:pt x="7" y="6"/>
                      <a:pt x="7" y="6"/>
                      <a:pt x="7" y="6"/>
                    </a:cubicBezTo>
                    <a:cubicBezTo>
                      <a:pt x="6" y="6"/>
                      <a:pt x="6" y="7"/>
                      <a:pt x="5" y="7"/>
                    </a:cubicBezTo>
                    <a:cubicBezTo>
                      <a:pt x="3" y="7"/>
                      <a:pt x="3" y="7"/>
                      <a:pt x="3" y="7"/>
                    </a:cubicBezTo>
                    <a:cubicBezTo>
                      <a:pt x="2" y="6"/>
                      <a:pt x="1" y="7"/>
                      <a:pt x="1" y="8"/>
                    </a:cubicBezTo>
                    <a:cubicBezTo>
                      <a:pt x="0" y="10"/>
                      <a:pt x="0" y="10"/>
                      <a:pt x="0" y="10"/>
                    </a:cubicBezTo>
                    <a:cubicBezTo>
                      <a:pt x="0" y="11"/>
                      <a:pt x="0" y="12"/>
                      <a:pt x="1" y="12"/>
                    </a:cubicBezTo>
                    <a:cubicBezTo>
                      <a:pt x="3" y="13"/>
                      <a:pt x="3" y="13"/>
                      <a:pt x="3" y="13"/>
                    </a:cubicBezTo>
                    <a:cubicBezTo>
                      <a:pt x="3" y="14"/>
                      <a:pt x="3" y="14"/>
                      <a:pt x="3" y="15"/>
                    </a:cubicBezTo>
                    <a:cubicBezTo>
                      <a:pt x="1" y="16"/>
                      <a:pt x="1" y="16"/>
                      <a:pt x="1" y="16"/>
                    </a:cubicBezTo>
                    <a:cubicBezTo>
                      <a:pt x="0" y="16"/>
                      <a:pt x="0" y="17"/>
                      <a:pt x="0" y="18"/>
                    </a:cubicBezTo>
                    <a:cubicBezTo>
                      <a:pt x="1" y="20"/>
                      <a:pt x="1" y="20"/>
                      <a:pt x="1" y="20"/>
                    </a:cubicBezTo>
                    <a:cubicBezTo>
                      <a:pt x="2" y="21"/>
                      <a:pt x="3" y="22"/>
                      <a:pt x="4" y="21"/>
                    </a:cubicBezTo>
                    <a:cubicBezTo>
                      <a:pt x="5" y="21"/>
                      <a:pt x="5" y="21"/>
                      <a:pt x="5" y="21"/>
                    </a:cubicBezTo>
                    <a:cubicBezTo>
                      <a:pt x="6" y="21"/>
                      <a:pt x="6" y="22"/>
                      <a:pt x="7" y="22"/>
                    </a:cubicBezTo>
                    <a:cubicBezTo>
                      <a:pt x="6" y="24"/>
                      <a:pt x="6" y="24"/>
                      <a:pt x="6" y="24"/>
                    </a:cubicBezTo>
                    <a:cubicBezTo>
                      <a:pt x="6" y="25"/>
                      <a:pt x="6" y="26"/>
                      <a:pt x="7" y="26"/>
                    </a:cubicBezTo>
                    <a:cubicBezTo>
                      <a:pt x="9" y="27"/>
                      <a:pt x="9" y="27"/>
                      <a:pt x="9" y="27"/>
                    </a:cubicBezTo>
                    <a:cubicBezTo>
                      <a:pt x="10" y="27"/>
                      <a:pt x="12" y="27"/>
                      <a:pt x="12" y="26"/>
                    </a:cubicBezTo>
                    <a:cubicBezTo>
                      <a:pt x="13" y="24"/>
                      <a:pt x="13" y="24"/>
                      <a:pt x="13" y="24"/>
                    </a:cubicBezTo>
                    <a:cubicBezTo>
                      <a:pt x="13" y="24"/>
                      <a:pt x="14" y="24"/>
                      <a:pt x="15" y="24"/>
                    </a:cubicBezTo>
                    <a:cubicBezTo>
                      <a:pt x="15" y="26"/>
                      <a:pt x="15" y="26"/>
                      <a:pt x="15" y="26"/>
                    </a:cubicBezTo>
                    <a:cubicBezTo>
                      <a:pt x="16" y="27"/>
                      <a:pt x="17" y="27"/>
                      <a:pt x="18" y="27"/>
                    </a:cubicBezTo>
                    <a:cubicBezTo>
                      <a:pt x="20" y="26"/>
                      <a:pt x="20" y="26"/>
                      <a:pt x="20" y="26"/>
                    </a:cubicBezTo>
                    <a:cubicBezTo>
                      <a:pt x="21" y="26"/>
                      <a:pt x="21" y="24"/>
                      <a:pt x="21" y="23"/>
                    </a:cubicBezTo>
                    <a:cubicBezTo>
                      <a:pt x="20" y="22"/>
                      <a:pt x="20" y="22"/>
                      <a:pt x="20" y="22"/>
                    </a:cubicBezTo>
                    <a:cubicBezTo>
                      <a:pt x="21" y="21"/>
                      <a:pt x="21" y="21"/>
                      <a:pt x="22" y="20"/>
                    </a:cubicBezTo>
                    <a:cubicBezTo>
                      <a:pt x="23" y="21"/>
                      <a:pt x="23" y="21"/>
                      <a:pt x="23" y="21"/>
                    </a:cubicBezTo>
                    <a:cubicBezTo>
                      <a:pt x="24" y="21"/>
                      <a:pt x="26" y="21"/>
                      <a:pt x="26" y="20"/>
                    </a:cubicBezTo>
                    <a:cubicBezTo>
                      <a:pt x="27" y="18"/>
                      <a:pt x="27" y="18"/>
                      <a:pt x="27" y="18"/>
                    </a:cubicBezTo>
                    <a:cubicBezTo>
                      <a:pt x="27" y="17"/>
                      <a:pt x="27" y="16"/>
                      <a:pt x="26" y="15"/>
                    </a:cubicBezTo>
                    <a:close/>
                    <a:moveTo>
                      <a:pt x="15" y="19"/>
                    </a:moveTo>
                    <a:cubicBezTo>
                      <a:pt x="13" y="20"/>
                      <a:pt x="10" y="19"/>
                      <a:pt x="8" y="16"/>
                    </a:cubicBezTo>
                    <a:cubicBezTo>
                      <a:pt x="7" y="13"/>
                      <a:pt x="9" y="10"/>
                      <a:pt x="11" y="9"/>
                    </a:cubicBezTo>
                    <a:cubicBezTo>
                      <a:pt x="14" y="8"/>
                      <a:pt x="17" y="9"/>
                      <a:pt x="18" y="12"/>
                    </a:cubicBezTo>
                    <a:cubicBezTo>
                      <a:pt x="19" y="14"/>
                      <a:pt x="18" y="17"/>
                      <a:pt x="15" y="19"/>
                    </a:cubicBezTo>
                    <a:close/>
                  </a:path>
                </a:pathLst>
              </a:custGeom>
              <a:solidFill>
                <a:srgbClr val="39363A"/>
              </a:solidFill>
              <a:ln>
                <a:noFill/>
              </a:ln>
            </p:spPr>
            <p:txBody>
              <a:bodyPr anchor="ctr"/>
              <a:lstStyle/>
              <a:p>
                <a:pPr algn="ctr"/>
              </a:p>
            </p:txBody>
          </p:sp>
          <p:sp>
            <p:nvSpPr>
              <p:cNvPr id="213" name="任意多边形: 形状 212"/>
              <p:cNvSpPr/>
              <p:nvPr/>
            </p:nvSpPr>
            <p:spPr bwMode="auto">
              <a:xfrm>
                <a:off x="4217" y="1372"/>
                <a:ext cx="65" cy="65"/>
              </a:xfrm>
              <a:custGeom>
                <a:avLst/>
                <a:gdLst>
                  <a:gd name="T0" fmla="*/ 31 w 33"/>
                  <a:gd name="T1" fmla="*/ 18 h 33"/>
                  <a:gd name="T2" fmla="*/ 29 w 33"/>
                  <a:gd name="T3" fmla="*/ 17 h 33"/>
                  <a:gd name="T4" fmla="*/ 29 w 33"/>
                  <a:gd name="T5" fmla="*/ 15 h 33"/>
                  <a:gd name="T6" fmla="*/ 31 w 33"/>
                  <a:gd name="T7" fmla="*/ 14 h 33"/>
                  <a:gd name="T8" fmla="*/ 32 w 33"/>
                  <a:gd name="T9" fmla="*/ 11 h 33"/>
                  <a:gd name="T10" fmla="*/ 31 w 33"/>
                  <a:gd name="T11" fmla="*/ 9 h 33"/>
                  <a:gd name="T12" fmla="*/ 28 w 33"/>
                  <a:gd name="T13" fmla="*/ 7 h 33"/>
                  <a:gd name="T14" fmla="*/ 26 w 33"/>
                  <a:gd name="T15" fmla="*/ 8 h 33"/>
                  <a:gd name="T16" fmla="*/ 24 w 33"/>
                  <a:gd name="T17" fmla="*/ 7 h 33"/>
                  <a:gd name="T18" fmla="*/ 25 w 33"/>
                  <a:gd name="T19" fmla="*/ 5 h 33"/>
                  <a:gd name="T20" fmla="*/ 24 w 33"/>
                  <a:gd name="T21" fmla="*/ 2 h 33"/>
                  <a:gd name="T22" fmla="*/ 21 w 33"/>
                  <a:gd name="T23" fmla="*/ 1 h 33"/>
                  <a:gd name="T24" fmla="*/ 18 w 33"/>
                  <a:gd name="T25" fmla="*/ 2 h 33"/>
                  <a:gd name="T26" fmla="*/ 18 w 33"/>
                  <a:gd name="T27" fmla="*/ 4 h 33"/>
                  <a:gd name="T28" fmla="*/ 15 w 33"/>
                  <a:gd name="T29" fmla="*/ 4 h 33"/>
                  <a:gd name="T30" fmla="*/ 14 w 33"/>
                  <a:gd name="T31" fmla="*/ 2 h 33"/>
                  <a:gd name="T32" fmla="*/ 11 w 33"/>
                  <a:gd name="T33" fmla="*/ 1 h 33"/>
                  <a:gd name="T34" fmla="*/ 9 w 33"/>
                  <a:gd name="T35" fmla="*/ 2 h 33"/>
                  <a:gd name="T36" fmla="*/ 8 w 33"/>
                  <a:gd name="T37" fmla="*/ 5 h 33"/>
                  <a:gd name="T38" fmla="*/ 9 w 33"/>
                  <a:gd name="T39" fmla="*/ 7 h 33"/>
                  <a:gd name="T40" fmla="*/ 7 w 33"/>
                  <a:gd name="T41" fmla="*/ 9 h 33"/>
                  <a:gd name="T42" fmla="*/ 5 w 33"/>
                  <a:gd name="T43" fmla="*/ 8 h 33"/>
                  <a:gd name="T44" fmla="*/ 2 w 33"/>
                  <a:gd name="T45" fmla="*/ 9 h 33"/>
                  <a:gd name="T46" fmla="*/ 1 w 33"/>
                  <a:gd name="T47" fmla="*/ 12 h 33"/>
                  <a:gd name="T48" fmla="*/ 2 w 33"/>
                  <a:gd name="T49" fmla="*/ 15 h 33"/>
                  <a:gd name="T50" fmla="*/ 4 w 33"/>
                  <a:gd name="T51" fmla="*/ 15 h 33"/>
                  <a:gd name="T52" fmla="*/ 4 w 33"/>
                  <a:gd name="T53" fmla="*/ 18 h 33"/>
                  <a:gd name="T54" fmla="*/ 2 w 33"/>
                  <a:gd name="T55" fmla="*/ 19 h 33"/>
                  <a:gd name="T56" fmla="*/ 1 w 33"/>
                  <a:gd name="T57" fmla="*/ 22 h 33"/>
                  <a:gd name="T58" fmla="*/ 2 w 33"/>
                  <a:gd name="T59" fmla="*/ 24 h 33"/>
                  <a:gd name="T60" fmla="*/ 5 w 33"/>
                  <a:gd name="T61" fmla="*/ 25 h 33"/>
                  <a:gd name="T62" fmla="*/ 7 w 33"/>
                  <a:gd name="T63" fmla="*/ 25 h 33"/>
                  <a:gd name="T64" fmla="*/ 9 w 33"/>
                  <a:gd name="T65" fmla="*/ 27 h 33"/>
                  <a:gd name="T66" fmla="*/ 8 w 33"/>
                  <a:gd name="T67" fmla="*/ 28 h 33"/>
                  <a:gd name="T68" fmla="*/ 9 w 33"/>
                  <a:gd name="T69" fmla="*/ 31 h 33"/>
                  <a:gd name="T70" fmla="*/ 12 w 33"/>
                  <a:gd name="T71" fmla="*/ 32 h 33"/>
                  <a:gd name="T72" fmla="*/ 15 w 33"/>
                  <a:gd name="T73" fmla="*/ 31 h 33"/>
                  <a:gd name="T74" fmla="*/ 16 w 33"/>
                  <a:gd name="T75" fmla="*/ 29 h 33"/>
                  <a:gd name="T76" fmla="*/ 18 w 33"/>
                  <a:gd name="T77" fmla="*/ 29 h 33"/>
                  <a:gd name="T78" fmla="*/ 19 w 33"/>
                  <a:gd name="T79" fmla="*/ 31 h 33"/>
                  <a:gd name="T80" fmla="*/ 22 w 33"/>
                  <a:gd name="T81" fmla="*/ 32 h 33"/>
                  <a:gd name="T82" fmla="*/ 24 w 33"/>
                  <a:gd name="T83" fmla="*/ 31 h 33"/>
                  <a:gd name="T84" fmla="*/ 26 w 33"/>
                  <a:gd name="T85" fmla="*/ 28 h 33"/>
                  <a:gd name="T86" fmla="*/ 25 w 33"/>
                  <a:gd name="T87" fmla="*/ 26 h 33"/>
                  <a:gd name="T88" fmla="*/ 26 w 33"/>
                  <a:gd name="T89" fmla="*/ 24 h 33"/>
                  <a:gd name="T90" fmla="*/ 29 w 33"/>
                  <a:gd name="T91" fmla="*/ 25 h 33"/>
                  <a:gd name="T92" fmla="*/ 32 w 33"/>
                  <a:gd name="T93" fmla="*/ 24 h 33"/>
                  <a:gd name="T94" fmla="*/ 33 w 33"/>
                  <a:gd name="T95" fmla="*/ 21 h 33"/>
                  <a:gd name="T96" fmla="*/ 31 w 33"/>
                  <a:gd name="T97" fmla="*/ 18 h 33"/>
                  <a:gd name="T98" fmla="*/ 19 w 33"/>
                  <a:gd name="T99" fmla="*/ 22 h 33"/>
                  <a:gd name="T100" fmla="*/ 11 w 33"/>
                  <a:gd name="T101" fmla="*/ 19 h 33"/>
                  <a:gd name="T102" fmla="*/ 14 w 33"/>
                  <a:gd name="T103" fmla="*/ 11 h 33"/>
                  <a:gd name="T104" fmla="*/ 22 w 33"/>
                  <a:gd name="T105" fmla="*/ 14 h 33"/>
                  <a:gd name="T106" fmla="*/ 19 w 33"/>
                  <a:gd name="T107" fmla="*/ 2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3" h="33">
                    <a:moveTo>
                      <a:pt x="31" y="18"/>
                    </a:moveTo>
                    <a:cubicBezTo>
                      <a:pt x="29" y="17"/>
                      <a:pt x="29" y="17"/>
                      <a:pt x="29" y="17"/>
                    </a:cubicBezTo>
                    <a:cubicBezTo>
                      <a:pt x="29" y="17"/>
                      <a:pt x="29" y="16"/>
                      <a:pt x="29" y="15"/>
                    </a:cubicBezTo>
                    <a:cubicBezTo>
                      <a:pt x="31" y="14"/>
                      <a:pt x="31" y="14"/>
                      <a:pt x="31" y="14"/>
                    </a:cubicBezTo>
                    <a:cubicBezTo>
                      <a:pt x="32" y="14"/>
                      <a:pt x="33" y="12"/>
                      <a:pt x="32" y="11"/>
                    </a:cubicBezTo>
                    <a:cubicBezTo>
                      <a:pt x="31" y="9"/>
                      <a:pt x="31" y="9"/>
                      <a:pt x="31" y="9"/>
                    </a:cubicBezTo>
                    <a:cubicBezTo>
                      <a:pt x="31" y="7"/>
                      <a:pt x="29" y="7"/>
                      <a:pt x="28" y="7"/>
                    </a:cubicBezTo>
                    <a:cubicBezTo>
                      <a:pt x="26" y="8"/>
                      <a:pt x="26" y="8"/>
                      <a:pt x="26" y="8"/>
                    </a:cubicBezTo>
                    <a:cubicBezTo>
                      <a:pt x="25" y="8"/>
                      <a:pt x="25" y="7"/>
                      <a:pt x="24" y="7"/>
                    </a:cubicBezTo>
                    <a:cubicBezTo>
                      <a:pt x="25" y="5"/>
                      <a:pt x="25" y="5"/>
                      <a:pt x="25" y="5"/>
                    </a:cubicBezTo>
                    <a:cubicBezTo>
                      <a:pt x="26" y="3"/>
                      <a:pt x="25" y="2"/>
                      <a:pt x="24" y="2"/>
                    </a:cubicBezTo>
                    <a:cubicBezTo>
                      <a:pt x="21" y="1"/>
                      <a:pt x="21" y="1"/>
                      <a:pt x="21" y="1"/>
                    </a:cubicBezTo>
                    <a:cubicBezTo>
                      <a:pt x="20" y="0"/>
                      <a:pt x="19" y="1"/>
                      <a:pt x="18" y="2"/>
                    </a:cubicBezTo>
                    <a:cubicBezTo>
                      <a:pt x="18" y="4"/>
                      <a:pt x="18" y="4"/>
                      <a:pt x="18" y="4"/>
                    </a:cubicBezTo>
                    <a:cubicBezTo>
                      <a:pt x="17" y="4"/>
                      <a:pt x="16" y="4"/>
                      <a:pt x="15" y="4"/>
                    </a:cubicBezTo>
                    <a:cubicBezTo>
                      <a:pt x="14" y="2"/>
                      <a:pt x="14" y="2"/>
                      <a:pt x="14" y="2"/>
                    </a:cubicBezTo>
                    <a:cubicBezTo>
                      <a:pt x="14" y="1"/>
                      <a:pt x="12" y="0"/>
                      <a:pt x="11" y="1"/>
                    </a:cubicBezTo>
                    <a:cubicBezTo>
                      <a:pt x="9" y="2"/>
                      <a:pt x="9" y="2"/>
                      <a:pt x="9" y="2"/>
                    </a:cubicBezTo>
                    <a:cubicBezTo>
                      <a:pt x="8" y="2"/>
                      <a:pt x="7" y="4"/>
                      <a:pt x="8" y="5"/>
                    </a:cubicBezTo>
                    <a:cubicBezTo>
                      <a:pt x="9" y="7"/>
                      <a:pt x="9" y="7"/>
                      <a:pt x="9" y="7"/>
                    </a:cubicBezTo>
                    <a:cubicBezTo>
                      <a:pt x="8" y="7"/>
                      <a:pt x="7" y="8"/>
                      <a:pt x="7" y="9"/>
                    </a:cubicBezTo>
                    <a:cubicBezTo>
                      <a:pt x="5" y="8"/>
                      <a:pt x="5" y="8"/>
                      <a:pt x="5" y="8"/>
                    </a:cubicBezTo>
                    <a:cubicBezTo>
                      <a:pt x="4" y="7"/>
                      <a:pt x="2" y="8"/>
                      <a:pt x="2" y="9"/>
                    </a:cubicBezTo>
                    <a:cubicBezTo>
                      <a:pt x="1" y="12"/>
                      <a:pt x="1" y="12"/>
                      <a:pt x="1" y="12"/>
                    </a:cubicBezTo>
                    <a:cubicBezTo>
                      <a:pt x="0" y="13"/>
                      <a:pt x="1" y="14"/>
                      <a:pt x="2" y="15"/>
                    </a:cubicBezTo>
                    <a:cubicBezTo>
                      <a:pt x="4" y="15"/>
                      <a:pt x="4" y="15"/>
                      <a:pt x="4" y="15"/>
                    </a:cubicBezTo>
                    <a:cubicBezTo>
                      <a:pt x="4" y="16"/>
                      <a:pt x="4" y="17"/>
                      <a:pt x="4" y="18"/>
                    </a:cubicBezTo>
                    <a:cubicBezTo>
                      <a:pt x="2" y="19"/>
                      <a:pt x="2" y="19"/>
                      <a:pt x="2" y="19"/>
                    </a:cubicBezTo>
                    <a:cubicBezTo>
                      <a:pt x="1" y="19"/>
                      <a:pt x="1" y="21"/>
                      <a:pt x="1" y="22"/>
                    </a:cubicBezTo>
                    <a:cubicBezTo>
                      <a:pt x="2" y="24"/>
                      <a:pt x="2" y="24"/>
                      <a:pt x="2" y="24"/>
                    </a:cubicBezTo>
                    <a:cubicBezTo>
                      <a:pt x="3" y="25"/>
                      <a:pt x="4" y="26"/>
                      <a:pt x="5" y="25"/>
                    </a:cubicBezTo>
                    <a:cubicBezTo>
                      <a:pt x="7" y="25"/>
                      <a:pt x="7" y="25"/>
                      <a:pt x="7" y="25"/>
                    </a:cubicBezTo>
                    <a:cubicBezTo>
                      <a:pt x="7" y="25"/>
                      <a:pt x="8" y="26"/>
                      <a:pt x="9" y="27"/>
                    </a:cubicBezTo>
                    <a:cubicBezTo>
                      <a:pt x="8" y="28"/>
                      <a:pt x="8" y="28"/>
                      <a:pt x="8" y="28"/>
                    </a:cubicBezTo>
                    <a:cubicBezTo>
                      <a:pt x="8" y="30"/>
                      <a:pt x="8" y="31"/>
                      <a:pt x="9" y="31"/>
                    </a:cubicBezTo>
                    <a:cubicBezTo>
                      <a:pt x="12" y="32"/>
                      <a:pt x="12" y="32"/>
                      <a:pt x="12" y="32"/>
                    </a:cubicBezTo>
                    <a:cubicBezTo>
                      <a:pt x="13" y="33"/>
                      <a:pt x="14" y="32"/>
                      <a:pt x="15" y="31"/>
                    </a:cubicBezTo>
                    <a:cubicBezTo>
                      <a:pt x="16" y="29"/>
                      <a:pt x="16" y="29"/>
                      <a:pt x="16" y="29"/>
                    </a:cubicBezTo>
                    <a:cubicBezTo>
                      <a:pt x="16" y="29"/>
                      <a:pt x="17" y="29"/>
                      <a:pt x="18" y="29"/>
                    </a:cubicBezTo>
                    <a:cubicBezTo>
                      <a:pt x="19" y="31"/>
                      <a:pt x="19" y="31"/>
                      <a:pt x="19" y="31"/>
                    </a:cubicBezTo>
                    <a:cubicBezTo>
                      <a:pt x="20" y="32"/>
                      <a:pt x="21" y="33"/>
                      <a:pt x="22" y="32"/>
                    </a:cubicBezTo>
                    <a:cubicBezTo>
                      <a:pt x="24" y="31"/>
                      <a:pt x="24" y="31"/>
                      <a:pt x="24" y="31"/>
                    </a:cubicBezTo>
                    <a:cubicBezTo>
                      <a:pt x="26" y="31"/>
                      <a:pt x="26" y="29"/>
                      <a:pt x="26" y="28"/>
                    </a:cubicBezTo>
                    <a:cubicBezTo>
                      <a:pt x="25" y="26"/>
                      <a:pt x="25" y="26"/>
                      <a:pt x="25" y="26"/>
                    </a:cubicBezTo>
                    <a:cubicBezTo>
                      <a:pt x="25" y="25"/>
                      <a:pt x="26" y="25"/>
                      <a:pt x="26" y="24"/>
                    </a:cubicBezTo>
                    <a:cubicBezTo>
                      <a:pt x="29" y="25"/>
                      <a:pt x="29" y="25"/>
                      <a:pt x="29" y="25"/>
                    </a:cubicBezTo>
                    <a:cubicBezTo>
                      <a:pt x="30" y="25"/>
                      <a:pt x="31" y="25"/>
                      <a:pt x="32" y="24"/>
                    </a:cubicBezTo>
                    <a:cubicBezTo>
                      <a:pt x="33" y="21"/>
                      <a:pt x="33" y="21"/>
                      <a:pt x="33" y="21"/>
                    </a:cubicBezTo>
                    <a:cubicBezTo>
                      <a:pt x="33" y="20"/>
                      <a:pt x="32" y="19"/>
                      <a:pt x="31" y="18"/>
                    </a:cubicBezTo>
                    <a:close/>
                    <a:moveTo>
                      <a:pt x="19" y="22"/>
                    </a:moveTo>
                    <a:cubicBezTo>
                      <a:pt x="16" y="24"/>
                      <a:pt x="12" y="22"/>
                      <a:pt x="11" y="19"/>
                    </a:cubicBezTo>
                    <a:cubicBezTo>
                      <a:pt x="9" y="16"/>
                      <a:pt x="11" y="12"/>
                      <a:pt x="14" y="11"/>
                    </a:cubicBezTo>
                    <a:cubicBezTo>
                      <a:pt x="17" y="9"/>
                      <a:pt x="21" y="11"/>
                      <a:pt x="22" y="14"/>
                    </a:cubicBezTo>
                    <a:cubicBezTo>
                      <a:pt x="24" y="17"/>
                      <a:pt x="22" y="21"/>
                      <a:pt x="19" y="22"/>
                    </a:cubicBezTo>
                    <a:close/>
                  </a:path>
                </a:pathLst>
              </a:custGeom>
              <a:solidFill>
                <a:srgbClr val="39363A"/>
              </a:solidFill>
              <a:ln>
                <a:noFill/>
              </a:ln>
            </p:spPr>
            <p:txBody>
              <a:bodyPr anchor="ctr"/>
              <a:lstStyle/>
              <a:p>
                <a:pPr algn="ctr"/>
              </a:p>
            </p:txBody>
          </p:sp>
          <p:sp>
            <p:nvSpPr>
              <p:cNvPr id="214" name="任意多边形: 形状 213"/>
              <p:cNvSpPr/>
              <p:nvPr/>
            </p:nvSpPr>
            <p:spPr bwMode="auto">
              <a:xfrm>
                <a:off x="4254" y="824"/>
                <a:ext cx="53" cy="53"/>
              </a:xfrm>
              <a:custGeom>
                <a:avLst/>
                <a:gdLst>
                  <a:gd name="T0" fmla="*/ 26 w 27"/>
                  <a:gd name="T1" fmla="*/ 15 h 27"/>
                  <a:gd name="T2" fmla="*/ 24 w 27"/>
                  <a:gd name="T3" fmla="*/ 14 h 27"/>
                  <a:gd name="T4" fmla="*/ 24 w 27"/>
                  <a:gd name="T5" fmla="*/ 13 h 27"/>
                  <a:gd name="T6" fmla="*/ 26 w 27"/>
                  <a:gd name="T7" fmla="*/ 12 h 27"/>
                  <a:gd name="T8" fmla="*/ 27 w 27"/>
                  <a:gd name="T9" fmla="*/ 9 h 27"/>
                  <a:gd name="T10" fmla="*/ 26 w 27"/>
                  <a:gd name="T11" fmla="*/ 7 h 27"/>
                  <a:gd name="T12" fmla="*/ 23 w 27"/>
                  <a:gd name="T13" fmla="*/ 6 h 27"/>
                  <a:gd name="T14" fmla="*/ 21 w 27"/>
                  <a:gd name="T15" fmla="*/ 7 h 27"/>
                  <a:gd name="T16" fmla="*/ 20 w 27"/>
                  <a:gd name="T17" fmla="*/ 6 h 27"/>
                  <a:gd name="T18" fmla="*/ 21 w 27"/>
                  <a:gd name="T19" fmla="*/ 4 h 27"/>
                  <a:gd name="T20" fmla="*/ 20 w 27"/>
                  <a:gd name="T21" fmla="*/ 1 h 27"/>
                  <a:gd name="T22" fmla="*/ 18 w 27"/>
                  <a:gd name="T23" fmla="*/ 0 h 27"/>
                  <a:gd name="T24" fmla="*/ 15 w 27"/>
                  <a:gd name="T25" fmla="*/ 1 h 27"/>
                  <a:gd name="T26" fmla="*/ 15 w 27"/>
                  <a:gd name="T27" fmla="*/ 3 h 27"/>
                  <a:gd name="T28" fmla="*/ 12 w 27"/>
                  <a:gd name="T29" fmla="*/ 3 h 27"/>
                  <a:gd name="T30" fmla="*/ 12 w 27"/>
                  <a:gd name="T31" fmla="*/ 2 h 27"/>
                  <a:gd name="T32" fmla="*/ 9 w 27"/>
                  <a:gd name="T33" fmla="*/ 1 h 27"/>
                  <a:gd name="T34" fmla="*/ 7 w 27"/>
                  <a:gd name="T35" fmla="*/ 1 h 27"/>
                  <a:gd name="T36" fmla="*/ 6 w 27"/>
                  <a:gd name="T37" fmla="*/ 4 h 27"/>
                  <a:gd name="T38" fmla="*/ 7 w 27"/>
                  <a:gd name="T39" fmla="*/ 6 h 27"/>
                  <a:gd name="T40" fmla="*/ 5 w 27"/>
                  <a:gd name="T41" fmla="*/ 7 h 27"/>
                  <a:gd name="T42" fmla="*/ 4 w 27"/>
                  <a:gd name="T43" fmla="*/ 6 h 27"/>
                  <a:gd name="T44" fmla="*/ 1 w 27"/>
                  <a:gd name="T45" fmla="*/ 8 h 27"/>
                  <a:gd name="T46" fmla="*/ 0 w 27"/>
                  <a:gd name="T47" fmla="*/ 10 h 27"/>
                  <a:gd name="T48" fmla="*/ 2 w 27"/>
                  <a:gd name="T49" fmla="*/ 12 h 27"/>
                  <a:gd name="T50" fmla="*/ 3 w 27"/>
                  <a:gd name="T51" fmla="*/ 13 h 27"/>
                  <a:gd name="T52" fmla="*/ 3 w 27"/>
                  <a:gd name="T53" fmla="*/ 15 h 27"/>
                  <a:gd name="T54" fmla="*/ 2 w 27"/>
                  <a:gd name="T55" fmla="*/ 16 h 27"/>
                  <a:gd name="T56" fmla="*/ 1 w 27"/>
                  <a:gd name="T57" fmla="*/ 18 h 27"/>
                  <a:gd name="T58" fmla="*/ 1 w 27"/>
                  <a:gd name="T59" fmla="*/ 20 h 27"/>
                  <a:gd name="T60" fmla="*/ 4 w 27"/>
                  <a:gd name="T61" fmla="*/ 21 h 27"/>
                  <a:gd name="T62" fmla="*/ 5 w 27"/>
                  <a:gd name="T63" fmla="*/ 21 h 27"/>
                  <a:gd name="T64" fmla="*/ 7 w 27"/>
                  <a:gd name="T65" fmla="*/ 22 h 27"/>
                  <a:gd name="T66" fmla="*/ 7 w 27"/>
                  <a:gd name="T67" fmla="*/ 24 h 27"/>
                  <a:gd name="T68" fmla="*/ 8 w 27"/>
                  <a:gd name="T69" fmla="*/ 26 h 27"/>
                  <a:gd name="T70" fmla="*/ 10 w 27"/>
                  <a:gd name="T71" fmla="*/ 27 h 27"/>
                  <a:gd name="T72" fmla="*/ 12 w 27"/>
                  <a:gd name="T73" fmla="*/ 26 h 27"/>
                  <a:gd name="T74" fmla="*/ 13 w 27"/>
                  <a:gd name="T75" fmla="*/ 24 h 27"/>
                  <a:gd name="T76" fmla="*/ 15 w 27"/>
                  <a:gd name="T77" fmla="*/ 24 h 27"/>
                  <a:gd name="T78" fmla="*/ 16 w 27"/>
                  <a:gd name="T79" fmla="*/ 26 h 27"/>
                  <a:gd name="T80" fmla="*/ 18 w 27"/>
                  <a:gd name="T81" fmla="*/ 27 h 27"/>
                  <a:gd name="T82" fmla="*/ 20 w 27"/>
                  <a:gd name="T83" fmla="*/ 26 h 27"/>
                  <a:gd name="T84" fmla="*/ 21 w 27"/>
                  <a:gd name="T85" fmla="*/ 23 h 27"/>
                  <a:gd name="T86" fmla="*/ 20 w 27"/>
                  <a:gd name="T87" fmla="*/ 22 h 27"/>
                  <a:gd name="T88" fmla="*/ 22 w 27"/>
                  <a:gd name="T89" fmla="*/ 20 h 27"/>
                  <a:gd name="T90" fmla="*/ 24 w 27"/>
                  <a:gd name="T91" fmla="*/ 21 h 27"/>
                  <a:gd name="T92" fmla="*/ 26 w 27"/>
                  <a:gd name="T93" fmla="*/ 20 h 27"/>
                  <a:gd name="T94" fmla="*/ 27 w 27"/>
                  <a:gd name="T95" fmla="*/ 18 h 27"/>
                  <a:gd name="T96" fmla="*/ 26 w 27"/>
                  <a:gd name="T97" fmla="*/ 15 h 27"/>
                  <a:gd name="T98" fmla="*/ 16 w 27"/>
                  <a:gd name="T99" fmla="*/ 19 h 27"/>
                  <a:gd name="T100" fmla="*/ 9 w 27"/>
                  <a:gd name="T101" fmla="*/ 16 h 27"/>
                  <a:gd name="T102" fmla="*/ 11 w 27"/>
                  <a:gd name="T103" fmla="*/ 9 h 27"/>
                  <a:gd name="T104" fmla="*/ 18 w 27"/>
                  <a:gd name="T105" fmla="*/ 12 h 27"/>
                  <a:gd name="T106" fmla="*/ 16 w 27"/>
                  <a:gd name="T107"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 h="27">
                    <a:moveTo>
                      <a:pt x="26" y="15"/>
                    </a:moveTo>
                    <a:cubicBezTo>
                      <a:pt x="24" y="14"/>
                      <a:pt x="24" y="14"/>
                      <a:pt x="24" y="14"/>
                    </a:cubicBezTo>
                    <a:cubicBezTo>
                      <a:pt x="24" y="14"/>
                      <a:pt x="24" y="13"/>
                      <a:pt x="24" y="13"/>
                    </a:cubicBezTo>
                    <a:cubicBezTo>
                      <a:pt x="26" y="12"/>
                      <a:pt x="26" y="12"/>
                      <a:pt x="26" y="12"/>
                    </a:cubicBezTo>
                    <a:cubicBezTo>
                      <a:pt x="27" y="11"/>
                      <a:pt x="27" y="10"/>
                      <a:pt x="27" y="9"/>
                    </a:cubicBezTo>
                    <a:cubicBezTo>
                      <a:pt x="26" y="7"/>
                      <a:pt x="26" y="7"/>
                      <a:pt x="26" y="7"/>
                    </a:cubicBezTo>
                    <a:cubicBezTo>
                      <a:pt x="26" y="6"/>
                      <a:pt x="24" y="6"/>
                      <a:pt x="23" y="6"/>
                    </a:cubicBezTo>
                    <a:cubicBezTo>
                      <a:pt x="21" y="7"/>
                      <a:pt x="21" y="7"/>
                      <a:pt x="21" y="7"/>
                    </a:cubicBezTo>
                    <a:cubicBezTo>
                      <a:pt x="21" y="6"/>
                      <a:pt x="21" y="6"/>
                      <a:pt x="20" y="6"/>
                    </a:cubicBezTo>
                    <a:cubicBezTo>
                      <a:pt x="21" y="4"/>
                      <a:pt x="21" y="4"/>
                      <a:pt x="21" y="4"/>
                    </a:cubicBezTo>
                    <a:cubicBezTo>
                      <a:pt x="21" y="3"/>
                      <a:pt x="21" y="2"/>
                      <a:pt x="20" y="1"/>
                    </a:cubicBezTo>
                    <a:cubicBezTo>
                      <a:pt x="18" y="0"/>
                      <a:pt x="18" y="0"/>
                      <a:pt x="18" y="0"/>
                    </a:cubicBezTo>
                    <a:cubicBezTo>
                      <a:pt x="17" y="0"/>
                      <a:pt x="16" y="0"/>
                      <a:pt x="15" y="1"/>
                    </a:cubicBezTo>
                    <a:cubicBezTo>
                      <a:pt x="15" y="3"/>
                      <a:pt x="15" y="3"/>
                      <a:pt x="15" y="3"/>
                    </a:cubicBezTo>
                    <a:cubicBezTo>
                      <a:pt x="14" y="3"/>
                      <a:pt x="13" y="3"/>
                      <a:pt x="12" y="3"/>
                    </a:cubicBezTo>
                    <a:cubicBezTo>
                      <a:pt x="12" y="2"/>
                      <a:pt x="12" y="2"/>
                      <a:pt x="12" y="2"/>
                    </a:cubicBezTo>
                    <a:cubicBezTo>
                      <a:pt x="11" y="1"/>
                      <a:pt x="10" y="0"/>
                      <a:pt x="9" y="1"/>
                    </a:cubicBezTo>
                    <a:cubicBezTo>
                      <a:pt x="7" y="1"/>
                      <a:pt x="7" y="1"/>
                      <a:pt x="7" y="1"/>
                    </a:cubicBezTo>
                    <a:cubicBezTo>
                      <a:pt x="6" y="2"/>
                      <a:pt x="6" y="3"/>
                      <a:pt x="6" y="4"/>
                    </a:cubicBezTo>
                    <a:cubicBezTo>
                      <a:pt x="7" y="6"/>
                      <a:pt x="7" y="6"/>
                      <a:pt x="7" y="6"/>
                    </a:cubicBezTo>
                    <a:cubicBezTo>
                      <a:pt x="6" y="6"/>
                      <a:pt x="6" y="7"/>
                      <a:pt x="5" y="7"/>
                    </a:cubicBezTo>
                    <a:cubicBezTo>
                      <a:pt x="4" y="6"/>
                      <a:pt x="4" y="6"/>
                      <a:pt x="4" y="6"/>
                    </a:cubicBezTo>
                    <a:cubicBezTo>
                      <a:pt x="3" y="6"/>
                      <a:pt x="2" y="7"/>
                      <a:pt x="1" y="8"/>
                    </a:cubicBezTo>
                    <a:cubicBezTo>
                      <a:pt x="0" y="10"/>
                      <a:pt x="0" y="10"/>
                      <a:pt x="0" y="10"/>
                    </a:cubicBezTo>
                    <a:cubicBezTo>
                      <a:pt x="0" y="11"/>
                      <a:pt x="1" y="12"/>
                      <a:pt x="2" y="12"/>
                    </a:cubicBezTo>
                    <a:cubicBezTo>
                      <a:pt x="3" y="13"/>
                      <a:pt x="3" y="13"/>
                      <a:pt x="3" y="13"/>
                    </a:cubicBezTo>
                    <a:cubicBezTo>
                      <a:pt x="3" y="13"/>
                      <a:pt x="3" y="14"/>
                      <a:pt x="3" y="15"/>
                    </a:cubicBezTo>
                    <a:cubicBezTo>
                      <a:pt x="2" y="16"/>
                      <a:pt x="2" y="16"/>
                      <a:pt x="2" y="16"/>
                    </a:cubicBezTo>
                    <a:cubicBezTo>
                      <a:pt x="1" y="16"/>
                      <a:pt x="0" y="17"/>
                      <a:pt x="1" y="18"/>
                    </a:cubicBezTo>
                    <a:cubicBezTo>
                      <a:pt x="1" y="20"/>
                      <a:pt x="1" y="20"/>
                      <a:pt x="1" y="20"/>
                    </a:cubicBezTo>
                    <a:cubicBezTo>
                      <a:pt x="2" y="21"/>
                      <a:pt x="3" y="22"/>
                      <a:pt x="4" y="21"/>
                    </a:cubicBezTo>
                    <a:cubicBezTo>
                      <a:pt x="5" y="21"/>
                      <a:pt x="5" y="21"/>
                      <a:pt x="5" y="21"/>
                    </a:cubicBezTo>
                    <a:cubicBezTo>
                      <a:pt x="6" y="21"/>
                      <a:pt x="7" y="22"/>
                      <a:pt x="7" y="22"/>
                    </a:cubicBezTo>
                    <a:cubicBezTo>
                      <a:pt x="7" y="24"/>
                      <a:pt x="7" y="24"/>
                      <a:pt x="7" y="24"/>
                    </a:cubicBezTo>
                    <a:cubicBezTo>
                      <a:pt x="6" y="25"/>
                      <a:pt x="7" y="26"/>
                      <a:pt x="8" y="26"/>
                    </a:cubicBezTo>
                    <a:cubicBezTo>
                      <a:pt x="10" y="27"/>
                      <a:pt x="10" y="27"/>
                      <a:pt x="10" y="27"/>
                    </a:cubicBezTo>
                    <a:cubicBezTo>
                      <a:pt x="11" y="27"/>
                      <a:pt x="12" y="27"/>
                      <a:pt x="12" y="26"/>
                    </a:cubicBezTo>
                    <a:cubicBezTo>
                      <a:pt x="13" y="24"/>
                      <a:pt x="13" y="24"/>
                      <a:pt x="13" y="24"/>
                    </a:cubicBezTo>
                    <a:cubicBezTo>
                      <a:pt x="14" y="24"/>
                      <a:pt x="14" y="24"/>
                      <a:pt x="15" y="24"/>
                    </a:cubicBezTo>
                    <a:cubicBezTo>
                      <a:pt x="16" y="26"/>
                      <a:pt x="16" y="26"/>
                      <a:pt x="16" y="26"/>
                    </a:cubicBezTo>
                    <a:cubicBezTo>
                      <a:pt x="16" y="27"/>
                      <a:pt x="17" y="27"/>
                      <a:pt x="18" y="27"/>
                    </a:cubicBezTo>
                    <a:cubicBezTo>
                      <a:pt x="20" y="26"/>
                      <a:pt x="20" y="26"/>
                      <a:pt x="20" y="26"/>
                    </a:cubicBezTo>
                    <a:cubicBezTo>
                      <a:pt x="21" y="25"/>
                      <a:pt x="22" y="24"/>
                      <a:pt x="21" y="23"/>
                    </a:cubicBezTo>
                    <a:cubicBezTo>
                      <a:pt x="20" y="22"/>
                      <a:pt x="20" y="22"/>
                      <a:pt x="20" y="22"/>
                    </a:cubicBezTo>
                    <a:cubicBezTo>
                      <a:pt x="21" y="21"/>
                      <a:pt x="21" y="21"/>
                      <a:pt x="22" y="20"/>
                    </a:cubicBezTo>
                    <a:cubicBezTo>
                      <a:pt x="24" y="21"/>
                      <a:pt x="24" y="21"/>
                      <a:pt x="24" y="21"/>
                    </a:cubicBezTo>
                    <a:cubicBezTo>
                      <a:pt x="25" y="21"/>
                      <a:pt x="26" y="21"/>
                      <a:pt x="26" y="20"/>
                    </a:cubicBezTo>
                    <a:cubicBezTo>
                      <a:pt x="27" y="18"/>
                      <a:pt x="27" y="18"/>
                      <a:pt x="27" y="18"/>
                    </a:cubicBezTo>
                    <a:cubicBezTo>
                      <a:pt x="27" y="17"/>
                      <a:pt x="27" y="16"/>
                      <a:pt x="26" y="15"/>
                    </a:cubicBezTo>
                    <a:close/>
                    <a:moveTo>
                      <a:pt x="16" y="19"/>
                    </a:moveTo>
                    <a:cubicBezTo>
                      <a:pt x="13" y="20"/>
                      <a:pt x="10" y="19"/>
                      <a:pt x="9" y="16"/>
                    </a:cubicBezTo>
                    <a:cubicBezTo>
                      <a:pt x="8" y="13"/>
                      <a:pt x="9" y="10"/>
                      <a:pt x="11" y="9"/>
                    </a:cubicBezTo>
                    <a:cubicBezTo>
                      <a:pt x="14" y="8"/>
                      <a:pt x="17" y="9"/>
                      <a:pt x="18" y="12"/>
                    </a:cubicBezTo>
                    <a:cubicBezTo>
                      <a:pt x="19" y="14"/>
                      <a:pt x="18" y="17"/>
                      <a:pt x="16" y="19"/>
                    </a:cubicBezTo>
                    <a:close/>
                  </a:path>
                </a:pathLst>
              </a:custGeom>
              <a:solidFill>
                <a:srgbClr val="39363A"/>
              </a:solidFill>
              <a:ln>
                <a:noFill/>
              </a:ln>
            </p:spPr>
            <p:txBody>
              <a:bodyPr anchor="ctr"/>
              <a:lstStyle/>
              <a:p>
                <a:pPr algn="ctr"/>
              </a:p>
            </p:txBody>
          </p:sp>
          <p:sp>
            <p:nvSpPr>
              <p:cNvPr id="215" name="任意多边形: 形状 214"/>
              <p:cNvSpPr/>
              <p:nvPr/>
            </p:nvSpPr>
            <p:spPr bwMode="auto">
              <a:xfrm>
                <a:off x="4947" y="1642"/>
                <a:ext cx="47" cy="82"/>
              </a:xfrm>
              <a:custGeom>
                <a:avLst/>
                <a:gdLst>
                  <a:gd name="T0" fmla="*/ 12 w 24"/>
                  <a:gd name="T1" fmla="*/ 42 h 42"/>
                  <a:gd name="T2" fmla="*/ 24 w 24"/>
                  <a:gd name="T3" fmla="*/ 30 h 42"/>
                  <a:gd name="T4" fmla="*/ 11 w 24"/>
                  <a:gd name="T5" fmla="*/ 0 h 42"/>
                  <a:gd name="T6" fmla="*/ 0 w 24"/>
                  <a:gd name="T7" fmla="*/ 30 h 42"/>
                  <a:gd name="T8" fmla="*/ 12 w 24"/>
                  <a:gd name="T9" fmla="*/ 42 h 42"/>
                  <a:gd name="T10" fmla="*/ 19 w 24"/>
                  <a:gd name="T11" fmla="*/ 27 h 42"/>
                  <a:gd name="T12" fmla="*/ 12 w 24"/>
                  <a:gd name="T13" fmla="*/ 37 h 42"/>
                  <a:gd name="T14" fmla="*/ 19 w 24"/>
                  <a:gd name="T15" fmla="*/ 27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42">
                    <a:moveTo>
                      <a:pt x="12" y="42"/>
                    </a:moveTo>
                    <a:cubicBezTo>
                      <a:pt x="19" y="42"/>
                      <a:pt x="24" y="36"/>
                      <a:pt x="24" y="30"/>
                    </a:cubicBezTo>
                    <a:cubicBezTo>
                      <a:pt x="24" y="17"/>
                      <a:pt x="11" y="0"/>
                      <a:pt x="11" y="0"/>
                    </a:cubicBezTo>
                    <a:cubicBezTo>
                      <a:pt x="11" y="0"/>
                      <a:pt x="0" y="18"/>
                      <a:pt x="0" y="30"/>
                    </a:cubicBezTo>
                    <a:cubicBezTo>
                      <a:pt x="0" y="37"/>
                      <a:pt x="6" y="42"/>
                      <a:pt x="12" y="42"/>
                    </a:cubicBezTo>
                    <a:close/>
                    <a:moveTo>
                      <a:pt x="19" y="27"/>
                    </a:moveTo>
                    <a:cubicBezTo>
                      <a:pt x="19" y="27"/>
                      <a:pt x="20" y="37"/>
                      <a:pt x="12" y="37"/>
                    </a:cubicBezTo>
                    <a:lnTo>
                      <a:pt x="19" y="27"/>
                    </a:lnTo>
                    <a:close/>
                  </a:path>
                </a:pathLst>
              </a:custGeom>
              <a:solidFill>
                <a:srgbClr val="39363A"/>
              </a:solidFill>
              <a:ln>
                <a:noFill/>
              </a:ln>
            </p:spPr>
            <p:txBody>
              <a:bodyPr anchor="ctr"/>
              <a:lstStyle/>
              <a:p>
                <a:pPr algn="ctr"/>
              </a:p>
            </p:txBody>
          </p:sp>
          <p:sp>
            <p:nvSpPr>
              <p:cNvPr id="216" name="任意多边形: 形状 215"/>
              <p:cNvSpPr/>
              <p:nvPr/>
            </p:nvSpPr>
            <p:spPr bwMode="auto">
              <a:xfrm>
                <a:off x="4747" y="1636"/>
                <a:ext cx="47" cy="80"/>
              </a:xfrm>
              <a:custGeom>
                <a:avLst/>
                <a:gdLst>
                  <a:gd name="T0" fmla="*/ 13 w 24"/>
                  <a:gd name="T1" fmla="*/ 41 h 41"/>
                  <a:gd name="T2" fmla="*/ 24 w 24"/>
                  <a:gd name="T3" fmla="*/ 29 h 41"/>
                  <a:gd name="T4" fmla="*/ 12 w 24"/>
                  <a:gd name="T5" fmla="*/ 0 h 41"/>
                  <a:gd name="T6" fmla="*/ 1 w 24"/>
                  <a:gd name="T7" fmla="*/ 29 h 41"/>
                  <a:gd name="T8" fmla="*/ 13 w 24"/>
                  <a:gd name="T9" fmla="*/ 41 h 41"/>
                  <a:gd name="T10" fmla="*/ 19 w 24"/>
                  <a:gd name="T11" fmla="*/ 27 h 41"/>
                  <a:gd name="T12" fmla="*/ 12 w 24"/>
                  <a:gd name="T13" fmla="*/ 36 h 41"/>
                  <a:gd name="T14" fmla="*/ 19 w 24"/>
                  <a:gd name="T15" fmla="*/ 27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41">
                    <a:moveTo>
                      <a:pt x="13" y="41"/>
                    </a:moveTo>
                    <a:cubicBezTo>
                      <a:pt x="19" y="41"/>
                      <a:pt x="24" y="35"/>
                      <a:pt x="24" y="29"/>
                    </a:cubicBezTo>
                    <a:cubicBezTo>
                      <a:pt x="24" y="17"/>
                      <a:pt x="12" y="0"/>
                      <a:pt x="12" y="0"/>
                    </a:cubicBezTo>
                    <a:cubicBezTo>
                      <a:pt x="12" y="0"/>
                      <a:pt x="0" y="17"/>
                      <a:pt x="1" y="29"/>
                    </a:cubicBezTo>
                    <a:cubicBezTo>
                      <a:pt x="1" y="36"/>
                      <a:pt x="6" y="41"/>
                      <a:pt x="13" y="41"/>
                    </a:cubicBezTo>
                    <a:close/>
                    <a:moveTo>
                      <a:pt x="19" y="27"/>
                    </a:moveTo>
                    <a:cubicBezTo>
                      <a:pt x="19" y="27"/>
                      <a:pt x="21" y="36"/>
                      <a:pt x="12" y="36"/>
                    </a:cubicBezTo>
                    <a:lnTo>
                      <a:pt x="19" y="27"/>
                    </a:lnTo>
                    <a:close/>
                  </a:path>
                </a:pathLst>
              </a:custGeom>
              <a:solidFill>
                <a:srgbClr val="39363A"/>
              </a:solidFill>
              <a:ln>
                <a:noFill/>
              </a:ln>
            </p:spPr>
            <p:txBody>
              <a:bodyPr anchor="ctr"/>
              <a:lstStyle/>
              <a:p>
                <a:pPr algn="ctr"/>
              </a:p>
            </p:txBody>
          </p:sp>
          <p:sp>
            <p:nvSpPr>
              <p:cNvPr id="217" name="任意多边形: 形状 216"/>
              <p:cNvSpPr/>
              <p:nvPr/>
            </p:nvSpPr>
            <p:spPr bwMode="auto">
              <a:xfrm>
                <a:off x="4550" y="2451"/>
                <a:ext cx="66" cy="114"/>
              </a:xfrm>
              <a:custGeom>
                <a:avLst/>
                <a:gdLst>
                  <a:gd name="T0" fmla="*/ 17 w 34"/>
                  <a:gd name="T1" fmla="*/ 58 h 58"/>
                  <a:gd name="T2" fmla="*/ 33 w 34"/>
                  <a:gd name="T3" fmla="*/ 41 h 58"/>
                  <a:gd name="T4" fmla="*/ 16 w 34"/>
                  <a:gd name="T5" fmla="*/ 0 h 58"/>
                  <a:gd name="T6" fmla="*/ 0 w 34"/>
                  <a:gd name="T7" fmla="*/ 42 h 58"/>
                  <a:gd name="T8" fmla="*/ 17 w 34"/>
                  <a:gd name="T9" fmla="*/ 58 h 58"/>
                  <a:gd name="T10" fmla="*/ 27 w 34"/>
                  <a:gd name="T11" fmla="*/ 38 h 58"/>
                  <a:gd name="T12" fmla="*/ 17 w 34"/>
                  <a:gd name="T13" fmla="*/ 51 h 58"/>
                  <a:gd name="T14" fmla="*/ 27 w 34"/>
                  <a:gd name="T15" fmla="*/ 38 h 5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58">
                    <a:moveTo>
                      <a:pt x="17" y="58"/>
                    </a:moveTo>
                    <a:cubicBezTo>
                      <a:pt x="26" y="57"/>
                      <a:pt x="34" y="50"/>
                      <a:pt x="33" y="41"/>
                    </a:cubicBezTo>
                    <a:cubicBezTo>
                      <a:pt x="33" y="24"/>
                      <a:pt x="16" y="0"/>
                      <a:pt x="16" y="0"/>
                    </a:cubicBezTo>
                    <a:cubicBezTo>
                      <a:pt x="16" y="0"/>
                      <a:pt x="0" y="25"/>
                      <a:pt x="0" y="42"/>
                    </a:cubicBezTo>
                    <a:cubicBezTo>
                      <a:pt x="1" y="51"/>
                      <a:pt x="8" y="58"/>
                      <a:pt x="17" y="58"/>
                    </a:cubicBezTo>
                    <a:close/>
                    <a:moveTo>
                      <a:pt x="27" y="38"/>
                    </a:moveTo>
                    <a:cubicBezTo>
                      <a:pt x="27" y="38"/>
                      <a:pt x="29" y="51"/>
                      <a:pt x="17" y="51"/>
                    </a:cubicBezTo>
                    <a:lnTo>
                      <a:pt x="27" y="38"/>
                    </a:lnTo>
                    <a:close/>
                  </a:path>
                </a:pathLst>
              </a:custGeom>
              <a:solidFill>
                <a:srgbClr val="39363A"/>
              </a:solidFill>
              <a:ln>
                <a:noFill/>
              </a:ln>
            </p:spPr>
            <p:txBody>
              <a:bodyPr anchor="ctr"/>
              <a:lstStyle/>
              <a:p>
                <a:pPr algn="ctr"/>
              </a:p>
            </p:txBody>
          </p:sp>
          <p:sp>
            <p:nvSpPr>
              <p:cNvPr id="218" name="任意多边形: 形状 217"/>
              <p:cNvSpPr/>
              <p:nvPr/>
            </p:nvSpPr>
            <p:spPr bwMode="auto">
              <a:xfrm>
                <a:off x="3938" y="2084"/>
                <a:ext cx="45" cy="60"/>
              </a:xfrm>
              <a:custGeom>
                <a:avLst/>
                <a:gdLst>
                  <a:gd name="T0" fmla="*/ 7 w 23"/>
                  <a:gd name="T1" fmla="*/ 29 h 31"/>
                  <a:gd name="T2" fmla="*/ 19 w 23"/>
                  <a:gd name="T3" fmla="*/ 25 h 31"/>
                  <a:gd name="T4" fmla="*/ 22 w 23"/>
                  <a:gd name="T5" fmla="*/ 0 h 31"/>
                  <a:gd name="T6" fmla="*/ 3 w 23"/>
                  <a:gd name="T7" fmla="*/ 16 h 31"/>
                  <a:gd name="T8" fmla="*/ 7 w 23"/>
                  <a:gd name="T9" fmla="*/ 29 h 31"/>
                  <a:gd name="T10" fmla="*/ 17 w 23"/>
                  <a:gd name="T11" fmla="*/ 22 h 31"/>
                  <a:gd name="T12" fmla="*/ 8 w 23"/>
                  <a:gd name="T13" fmla="*/ 25 h 31"/>
                  <a:gd name="T14" fmla="*/ 17 w 23"/>
                  <a:gd name="T15" fmla="*/ 22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31">
                    <a:moveTo>
                      <a:pt x="7" y="29"/>
                    </a:moveTo>
                    <a:cubicBezTo>
                      <a:pt x="11" y="31"/>
                      <a:pt x="17" y="29"/>
                      <a:pt x="19" y="25"/>
                    </a:cubicBezTo>
                    <a:cubicBezTo>
                      <a:pt x="23" y="17"/>
                      <a:pt x="22" y="0"/>
                      <a:pt x="22" y="0"/>
                    </a:cubicBezTo>
                    <a:cubicBezTo>
                      <a:pt x="22" y="0"/>
                      <a:pt x="7" y="8"/>
                      <a:pt x="3" y="16"/>
                    </a:cubicBezTo>
                    <a:cubicBezTo>
                      <a:pt x="0" y="21"/>
                      <a:pt x="2" y="26"/>
                      <a:pt x="7" y="29"/>
                    </a:cubicBezTo>
                    <a:close/>
                    <a:moveTo>
                      <a:pt x="17" y="22"/>
                    </a:moveTo>
                    <a:cubicBezTo>
                      <a:pt x="17" y="22"/>
                      <a:pt x="14" y="29"/>
                      <a:pt x="8" y="25"/>
                    </a:cubicBezTo>
                    <a:lnTo>
                      <a:pt x="17" y="22"/>
                    </a:lnTo>
                    <a:close/>
                  </a:path>
                </a:pathLst>
              </a:custGeom>
              <a:solidFill>
                <a:srgbClr val="39363A"/>
              </a:solidFill>
              <a:ln>
                <a:noFill/>
              </a:ln>
            </p:spPr>
            <p:txBody>
              <a:bodyPr anchor="ctr"/>
              <a:lstStyle/>
              <a:p>
                <a:pPr algn="ctr"/>
              </a:p>
            </p:txBody>
          </p:sp>
          <p:sp>
            <p:nvSpPr>
              <p:cNvPr id="219" name="任意多边形: 形状 218"/>
              <p:cNvSpPr/>
              <p:nvPr/>
            </p:nvSpPr>
            <p:spPr bwMode="auto">
              <a:xfrm>
                <a:off x="4603" y="3402"/>
                <a:ext cx="54" cy="95"/>
              </a:xfrm>
              <a:custGeom>
                <a:avLst/>
                <a:gdLst>
                  <a:gd name="T0" fmla="*/ 15 w 28"/>
                  <a:gd name="T1" fmla="*/ 49 h 49"/>
                  <a:gd name="T2" fmla="*/ 28 w 28"/>
                  <a:gd name="T3" fmla="*/ 35 h 49"/>
                  <a:gd name="T4" fmla="*/ 13 w 28"/>
                  <a:gd name="T5" fmla="*/ 0 h 49"/>
                  <a:gd name="T6" fmla="*/ 0 w 28"/>
                  <a:gd name="T7" fmla="*/ 36 h 49"/>
                  <a:gd name="T8" fmla="*/ 15 w 28"/>
                  <a:gd name="T9" fmla="*/ 49 h 49"/>
                  <a:gd name="T10" fmla="*/ 23 w 28"/>
                  <a:gd name="T11" fmla="*/ 32 h 49"/>
                  <a:gd name="T12" fmla="*/ 14 w 28"/>
                  <a:gd name="T13" fmla="*/ 44 h 49"/>
                  <a:gd name="T14" fmla="*/ 23 w 28"/>
                  <a:gd name="T15" fmla="*/ 32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49">
                    <a:moveTo>
                      <a:pt x="15" y="49"/>
                    </a:moveTo>
                    <a:cubicBezTo>
                      <a:pt x="22" y="49"/>
                      <a:pt x="28" y="43"/>
                      <a:pt x="28" y="35"/>
                    </a:cubicBezTo>
                    <a:cubicBezTo>
                      <a:pt x="28" y="21"/>
                      <a:pt x="13" y="0"/>
                      <a:pt x="13" y="0"/>
                    </a:cubicBezTo>
                    <a:cubicBezTo>
                      <a:pt x="13" y="0"/>
                      <a:pt x="0" y="21"/>
                      <a:pt x="0" y="36"/>
                    </a:cubicBezTo>
                    <a:cubicBezTo>
                      <a:pt x="0" y="43"/>
                      <a:pt x="7" y="49"/>
                      <a:pt x="15" y="49"/>
                    </a:cubicBezTo>
                    <a:close/>
                    <a:moveTo>
                      <a:pt x="23" y="32"/>
                    </a:moveTo>
                    <a:cubicBezTo>
                      <a:pt x="23" y="32"/>
                      <a:pt x="24" y="43"/>
                      <a:pt x="14" y="44"/>
                    </a:cubicBezTo>
                    <a:lnTo>
                      <a:pt x="23" y="32"/>
                    </a:lnTo>
                    <a:close/>
                  </a:path>
                </a:pathLst>
              </a:custGeom>
              <a:solidFill>
                <a:srgbClr val="39363A"/>
              </a:solidFill>
              <a:ln>
                <a:noFill/>
              </a:ln>
            </p:spPr>
            <p:txBody>
              <a:bodyPr anchor="ctr"/>
              <a:lstStyle/>
              <a:p>
                <a:pPr algn="ctr"/>
              </a:p>
            </p:txBody>
          </p:sp>
          <p:sp>
            <p:nvSpPr>
              <p:cNvPr id="220" name="任意多边形: 形状 219"/>
              <p:cNvSpPr/>
              <p:nvPr/>
            </p:nvSpPr>
            <p:spPr bwMode="auto">
              <a:xfrm>
                <a:off x="4202" y="662"/>
                <a:ext cx="60" cy="100"/>
              </a:xfrm>
              <a:custGeom>
                <a:avLst/>
                <a:gdLst>
                  <a:gd name="T0" fmla="*/ 11 w 31"/>
                  <a:gd name="T1" fmla="*/ 0 h 51"/>
                  <a:gd name="T2" fmla="*/ 2 w 31"/>
                  <a:gd name="T3" fmla="*/ 37 h 51"/>
                  <a:gd name="T4" fmla="*/ 18 w 31"/>
                  <a:gd name="T5" fmla="*/ 50 h 51"/>
                  <a:gd name="T6" fmla="*/ 30 w 31"/>
                  <a:gd name="T7" fmla="*/ 34 h 51"/>
                  <a:gd name="T8" fmla="*/ 11 w 31"/>
                  <a:gd name="T9" fmla="*/ 0 h 51"/>
                  <a:gd name="T10" fmla="*/ 17 w 31"/>
                  <a:gd name="T11" fmla="*/ 44 h 51"/>
                  <a:gd name="T12" fmla="*/ 24 w 31"/>
                  <a:gd name="T13" fmla="*/ 32 h 51"/>
                  <a:gd name="T14" fmla="*/ 17 w 31"/>
                  <a:gd name="T15" fmla="*/ 44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51">
                    <a:moveTo>
                      <a:pt x="11" y="0"/>
                    </a:moveTo>
                    <a:cubicBezTo>
                      <a:pt x="11" y="0"/>
                      <a:pt x="0" y="23"/>
                      <a:pt x="2" y="37"/>
                    </a:cubicBezTo>
                    <a:cubicBezTo>
                      <a:pt x="3" y="45"/>
                      <a:pt x="10" y="51"/>
                      <a:pt x="18" y="50"/>
                    </a:cubicBezTo>
                    <a:cubicBezTo>
                      <a:pt x="25" y="49"/>
                      <a:pt x="31" y="42"/>
                      <a:pt x="30" y="34"/>
                    </a:cubicBezTo>
                    <a:cubicBezTo>
                      <a:pt x="28" y="19"/>
                      <a:pt x="11" y="0"/>
                      <a:pt x="11" y="0"/>
                    </a:cubicBezTo>
                    <a:close/>
                    <a:moveTo>
                      <a:pt x="17" y="44"/>
                    </a:moveTo>
                    <a:cubicBezTo>
                      <a:pt x="24" y="32"/>
                      <a:pt x="24" y="32"/>
                      <a:pt x="24" y="32"/>
                    </a:cubicBezTo>
                    <a:cubicBezTo>
                      <a:pt x="24" y="32"/>
                      <a:pt x="27" y="43"/>
                      <a:pt x="17" y="44"/>
                    </a:cubicBezTo>
                    <a:close/>
                  </a:path>
                </a:pathLst>
              </a:custGeom>
              <a:solidFill>
                <a:srgbClr val="39363A"/>
              </a:solidFill>
              <a:ln>
                <a:noFill/>
              </a:ln>
            </p:spPr>
            <p:txBody>
              <a:bodyPr anchor="ctr"/>
              <a:lstStyle/>
              <a:p>
                <a:pPr algn="ctr"/>
              </a:p>
            </p:txBody>
          </p:sp>
          <p:sp>
            <p:nvSpPr>
              <p:cNvPr id="221" name="任意多边形: 形状 220"/>
              <p:cNvSpPr/>
              <p:nvPr/>
            </p:nvSpPr>
            <p:spPr bwMode="auto">
              <a:xfrm>
                <a:off x="4661" y="1687"/>
                <a:ext cx="84" cy="174"/>
              </a:xfrm>
              <a:custGeom>
                <a:avLst/>
                <a:gdLst>
                  <a:gd name="T0" fmla="*/ 42 w 43"/>
                  <a:gd name="T1" fmla="*/ 10 h 89"/>
                  <a:gd name="T2" fmla="*/ 42 w 43"/>
                  <a:gd name="T3" fmla="*/ 10 h 89"/>
                  <a:gd name="T4" fmla="*/ 42 w 43"/>
                  <a:gd name="T5" fmla="*/ 10 h 89"/>
                  <a:gd name="T6" fmla="*/ 26 w 43"/>
                  <a:gd name="T7" fmla="*/ 1 h 89"/>
                  <a:gd name="T8" fmla="*/ 25 w 43"/>
                  <a:gd name="T9" fmla="*/ 1 h 89"/>
                  <a:gd name="T10" fmla="*/ 18 w 43"/>
                  <a:gd name="T11" fmla="*/ 1 h 89"/>
                  <a:gd name="T12" fmla="*/ 0 w 43"/>
                  <a:gd name="T13" fmla="*/ 12 h 89"/>
                  <a:gd name="T14" fmla="*/ 1 w 43"/>
                  <a:gd name="T15" fmla="*/ 39 h 89"/>
                  <a:gd name="T16" fmla="*/ 5 w 43"/>
                  <a:gd name="T17" fmla="*/ 43 h 89"/>
                  <a:gd name="T18" fmla="*/ 9 w 43"/>
                  <a:gd name="T19" fmla="*/ 39 h 89"/>
                  <a:gd name="T20" fmla="*/ 9 w 43"/>
                  <a:gd name="T21" fmla="*/ 18 h 89"/>
                  <a:gd name="T22" fmla="*/ 11 w 43"/>
                  <a:gd name="T23" fmla="*/ 18 h 89"/>
                  <a:gd name="T24" fmla="*/ 11 w 43"/>
                  <a:gd name="T25" fmla="*/ 31 h 89"/>
                  <a:gd name="T26" fmla="*/ 11 w 43"/>
                  <a:gd name="T27" fmla="*/ 42 h 89"/>
                  <a:gd name="T28" fmla="*/ 12 w 43"/>
                  <a:gd name="T29" fmla="*/ 84 h 89"/>
                  <a:gd name="T30" fmla="*/ 17 w 43"/>
                  <a:gd name="T31" fmla="*/ 89 h 89"/>
                  <a:gd name="T32" fmla="*/ 22 w 43"/>
                  <a:gd name="T33" fmla="*/ 83 h 89"/>
                  <a:gd name="T34" fmla="*/ 21 w 43"/>
                  <a:gd name="T35" fmla="*/ 45 h 89"/>
                  <a:gd name="T36" fmla="*/ 23 w 43"/>
                  <a:gd name="T37" fmla="*/ 45 h 89"/>
                  <a:gd name="T38" fmla="*/ 24 w 43"/>
                  <a:gd name="T39" fmla="*/ 83 h 89"/>
                  <a:gd name="T40" fmla="*/ 29 w 43"/>
                  <a:gd name="T41" fmla="*/ 88 h 89"/>
                  <a:gd name="T42" fmla="*/ 34 w 43"/>
                  <a:gd name="T43" fmla="*/ 83 h 89"/>
                  <a:gd name="T44" fmla="*/ 33 w 43"/>
                  <a:gd name="T45" fmla="*/ 41 h 89"/>
                  <a:gd name="T46" fmla="*/ 33 w 43"/>
                  <a:gd name="T47" fmla="*/ 30 h 89"/>
                  <a:gd name="T48" fmla="*/ 32 w 43"/>
                  <a:gd name="T49" fmla="*/ 17 h 89"/>
                  <a:gd name="T50" fmla="*/ 34 w 43"/>
                  <a:gd name="T51" fmla="*/ 17 h 89"/>
                  <a:gd name="T52" fmla="*/ 34 w 43"/>
                  <a:gd name="T53" fmla="*/ 38 h 89"/>
                  <a:gd name="T54" fmla="*/ 38 w 43"/>
                  <a:gd name="T55" fmla="*/ 42 h 89"/>
                  <a:gd name="T56" fmla="*/ 43 w 43"/>
                  <a:gd name="T57" fmla="*/ 38 h 89"/>
                  <a:gd name="T58" fmla="*/ 42 w 43"/>
                  <a:gd name="T59" fmla="*/ 11 h 89"/>
                  <a:gd name="T60" fmla="*/ 42 w 43"/>
                  <a:gd name="T61" fmla="*/ 1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3" h="89">
                    <a:moveTo>
                      <a:pt x="42" y="10"/>
                    </a:moveTo>
                    <a:cubicBezTo>
                      <a:pt x="42" y="10"/>
                      <a:pt x="42" y="10"/>
                      <a:pt x="42" y="10"/>
                    </a:cubicBezTo>
                    <a:cubicBezTo>
                      <a:pt x="42" y="10"/>
                      <a:pt x="42" y="10"/>
                      <a:pt x="42" y="10"/>
                    </a:cubicBezTo>
                    <a:cubicBezTo>
                      <a:pt x="41" y="3"/>
                      <a:pt x="31" y="1"/>
                      <a:pt x="26" y="1"/>
                    </a:cubicBezTo>
                    <a:cubicBezTo>
                      <a:pt x="25" y="1"/>
                      <a:pt x="25" y="1"/>
                      <a:pt x="25" y="1"/>
                    </a:cubicBezTo>
                    <a:cubicBezTo>
                      <a:pt x="18" y="1"/>
                      <a:pt x="18" y="1"/>
                      <a:pt x="18" y="1"/>
                    </a:cubicBezTo>
                    <a:cubicBezTo>
                      <a:pt x="18" y="1"/>
                      <a:pt x="0" y="0"/>
                      <a:pt x="0" y="12"/>
                    </a:cubicBezTo>
                    <a:cubicBezTo>
                      <a:pt x="1" y="39"/>
                      <a:pt x="1" y="39"/>
                      <a:pt x="1" y="39"/>
                    </a:cubicBezTo>
                    <a:cubicBezTo>
                      <a:pt x="1" y="41"/>
                      <a:pt x="3" y="43"/>
                      <a:pt x="5" y="43"/>
                    </a:cubicBezTo>
                    <a:cubicBezTo>
                      <a:pt x="8" y="43"/>
                      <a:pt x="9" y="41"/>
                      <a:pt x="9" y="39"/>
                    </a:cubicBezTo>
                    <a:cubicBezTo>
                      <a:pt x="9" y="18"/>
                      <a:pt x="9" y="18"/>
                      <a:pt x="9" y="18"/>
                    </a:cubicBezTo>
                    <a:cubicBezTo>
                      <a:pt x="11" y="18"/>
                      <a:pt x="11" y="18"/>
                      <a:pt x="11" y="18"/>
                    </a:cubicBezTo>
                    <a:cubicBezTo>
                      <a:pt x="11" y="31"/>
                      <a:pt x="11" y="31"/>
                      <a:pt x="11" y="31"/>
                    </a:cubicBezTo>
                    <a:cubicBezTo>
                      <a:pt x="11" y="42"/>
                      <a:pt x="11" y="42"/>
                      <a:pt x="11" y="42"/>
                    </a:cubicBezTo>
                    <a:cubicBezTo>
                      <a:pt x="12" y="84"/>
                      <a:pt x="12" y="84"/>
                      <a:pt x="12" y="84"/>
                    </a:cubicBezTo>
                    <a:cubicBezTo>
                      <a:pt x="12" y="86"/>
                      <a:pt x="14" y="89"/>
                      <a:pt x="17" y="89"/>
                    </a:cubicBezTo>
                    <a:cubicBezTo>
                      <a:pt x="20" y="88"/>
                      <a:pt x="22" y="86"/>
                      <a:pt x="22" y="83"/>
                    </a:cubicBezTo>
                    <a:cubicBezTo>
                      <a:pt x="21" y="45"/>
                      <a:pt x="21" y="45"/>
                      <a:pt x="21" y="45"/>
                    </a:cubicBezTo>
                    <a:cubicBezTo>
                      <a:pt x="23" y="45"/>
                      <a:pt x="23" y="45"/>
                      <a:pt x="23" y="45"/>
                    </a:cubicBezTo>
                    <a:cubicBezTo>
                      <a:pt x="24" y="83"/>
                      <a:pt x="24" y="83"/>
                      <a:pt x="24" y="83"/>
                    </a:cubicBezTo>
                    <a:cubicBezTo>
                      <a:pt x="24" y="86"/>
                      <a:pt x="26" y="88"/>
                      <a:pt x="29" y="88"/>
                    </a:cubicBezTo>
                    <a:cubicBezTo>
                      <a:pt x="32" y="88"/>
                      <a:pt x="34" y="86"/>
                      <a:pt x="34" y="83"/>
                    </a:cubicBezTo>
                    <a:cubicBezTo>
                      <a:pt x="33" y="41"/>
                      <a:pt x="33" y="41"/>
                      <a:pt x="33" y="41"/>
                    </a:cubicBezTo>
                    <a:cubicBezTo>
                      <a:pt x="33" y="30"/>
                      <a:pt x="33" y="30"/>
                      <a:pt x="33" y="30"/>
                    </a:cubicBezTo>
                    <a:cubicBezTo>
                      <a:pt x="32" y="17"/>
                      <a:pt x="32" y="17"/>
                      <a:pt x="32" y="17"/>
                    </a:cubicBezTo>
                    <a:cubicBezTo>
                      <a:pt x="34" y="17"/>
                      <a:pt x="34" y="17"/>
                      <a:pt x="34" y="17"/>
                    </a:cubicBezTo>
                    <a:cubicBezTo>
                      <a:pt x="34" y="38"/>
                      <a:pt x="34" y="38"/>
                      <a:pt x="34" y="38"/>
                    </a:cubicBezTo>
                    <a:cubicBezTo>
                      <a:pt x="34" y="40"/>
                      <a:pt x="36" y="42"/>
                      <a:pt x="38" y="42"/>
                    </a:cubicBezTo>
                    <a:cubicBezTo>
                      <a:pt x="41" y="42"/>
                      <a:pt x="43" y="40"/>
                      <a:pt x="43" y="38"/>
                    </a:cubicBezTo>
                    <a:cubicBezTo>
                      <a:pt x="42" y="11"/>
                      <a:pt x="42" y="11"/>
                      <a:pt x="42" y="11"/>
                    </a:cubicBezTo>
                    <a:cubicBezTo>
                      <a:pt x="42" y="11"/>
                      <a:pt x="42" y="11"/>
                      <a:pt x="42" y="10"/>
                    </a:cubicBezTo>
                    <a:close/>
                  </a:path>
                </a:pathLst>
              </a:custGeom>
              <a:solidFill>
                <a:srgbClr val="39363A"/>
              </a:solidFill>
              <a:ln>
                <a:noFill/>
              </a:ln>
            </p:spPr>
            <p:txBody>
              <a:bodyPr anchor="ctr"/>
              <a:lstStyle/>
              <a:p>
                <a:pPr algn="ctr"/>
              </a:p>
            </p:txBody>
          </p:sp>
          <p:sp>
            <p:nvSpPr>
              <p:cNvPr id="222" name="任意多边形: 形状 221"/>
              <p:cNvSpPr/>
              <p:nvPr/>
            </p:nvSpPr>
            <p:spPr bwMode="auto">
              <a:xfrm>
                <a:off x="4683" y="1650"/>
                <a:ext cx="37" cy="37"/>
              </a:xfrm>
              <a:custGeom>
                <a:avLst/>
                <a:gdLst>
                  <a:gd name="T0" fmla="*/ 10 w 19"/>
                  <a:gd name="T1" fmla="*/ 19 h 19"/>
                  <a:gd name="T2" fmla="*/ 19 w 19"/>
                  <a:gd name="T3" fmla="*/ 9 h 19"/>
                  <a:gd name="T4" fmla="*/ 10 w 19"/>
                  <a:gd name="T5" fmla="*/ 0 h 19"/>
                  <a:gd name="T6" fmla="*/ 0 w 19"/>
                  <a:gd name="T7" fmla="*/ 9 h 19"/>
                  <a:gd name="T8" fmla="*/ 10 w 19"/>
                  <a:gd name="T9" fmla="*/ 19 h 19"/>
                </a:gdLst>
                <a:ahLst/>
                <a:cxnLst>
                  <a:cxn ang="0">
                    <a:pos x="T0" y="T1"/>
                  </a:cxn>
                  <a:cxn ang="0">
                    <a:pos x="T2" y="T3"/>
                  </a:cxn>
                  <a:cxn ang="0">
                    <a:pos x="T4" y="T5"/>
                  </a:cxn>
                  <a:cxn ang="0">
                    <a:pos x="T6" y="T7"/>
                  </a:cxn>
                  <a:cxn ang="0">
                    <a:pos x="T8" y="T9"/>
                  </a:cxn>
                </a:cxnLst>
                <a:rect l="0" t="0" r="r" b="b"/>
                <a:pathLst>
                  <a:path w="19" h="19">
                    <a:moveTo>
                      <a:pt x="10" y="19"/>
                    </a:moveTo>
                    <a:cubicBezTo>
                      <a:pt x="15" y="18"/>
                      <a:pt x="19" y="14"/>
                      <a:pt x="19" y="9"/>
                    </a:cubicBezTo>
                    <a:cubicBezTo>
                      <a:pt x="19" y="4"/>
                      <a:pt x="15" y="0"/>
                      <a:pt x="10" y="0"/>
                    </a:cubicBezTo>
                    <a:cubicBezTo>
                      <a:pt x="4" y="0"/>
                      <a:pt x="0" y="4"/>
                      <a:pt x="0" y="9"/>
                    </a:cubicBezTo>
                    <a:cubicBezTo>
                      <a:pt x="1" y="15"/>
                      <a:pt x="5" y="19"/>
                      <a:pt x="10" y="19"/>
                    </a:cubicBezTo>
                    <a:close/>
                  </a:path>
                </a:pathLst>
              </a:custGeom>
              <a:solidFill>
                <a:srgbClr val="39363A"/>
              </a:solidFill>
              <a:ln>
                <a:noFill/>
              </a:ln>
            </p:spPr>
            <p:txBody>
              <a:bodyPr anchor="ctr"/>
              <a:lstStyle/>
              <a:p>
                <a:pPr algn="ctr"/>
              </a:p>
            </p:txBody>
          </p:sp>
          <p:sp>
            <p:nvSpPr>
              <p:cNvPr id="223" name="任意多边形: 形状 222"/>
              <p:cNvSpPr/>
              <p:nvPr/>
            </p:nvSpPr>
            <p:spPr bwMode="auto">
              <a:xfrm>
                <a:off x="4653" y="3292"/>
                <a:ext cx="118" cy="241"/>
              </a:xfrm>
              <a:custGeom>
                <a:avLst/>
                <a:gdLst>
                  <a:gd name="T0" fmla="*/ 59 w 60"/>
                  <a:gd name="T1" fmla="*/ 14 h 123"/>
                  <a:gd name="T2" fmla="*/ 59 w 60"/>
                  <a:gd name="T3" fmla="*/ 14 h 123"/>
                  <a:gd name="T4" fmla="*/ 59 w 60"/>
                  <a:gd name="T5" fmla="*/ 13 h 123"/>
                  <a:gd name="T6" fmla="*/ 36 w 60"/>
                  <a:gd name="T7" fmla="*/ 1 h 123"/>
                  <a:gd name="T8" fmla="*/ 35 w 60"/>
                  <a:gd name="T9" fmla="*/ 1 h 123"/>
                  <a:gd name="T10" fmla="*/ 26 w 60"/>
                  <a:gd name="T11" fmla="*/ 1 h 123"/>
                  <a:gd name="T12" fmla="*/ 1 w 60"/>
                  <a:gd name="T13" fmla="*/ 16 h 123"/>
                  <a:gd name="T14" fmla="*/ 1 w 60"/>
                  <a:gd name="T15" fmla="*/ 54 h 123"/>
                  <a:gd name="T16" fmla="*/ 8 w 60"/>
                  <a:gd name="T17" fmla="*/ 60 h 123"/>
                  <a:gd name="T18" fmla="*/ 13 w 60"/>
                  <a:gd name="T19" fmla="*/ 54 h 123"/>
                  <a:gd name="T20" fmla="*/ 13 w 60"/>
                  <a:gd name="T21" fmla="*/ 24 h 123"/>
                  <a:gd name="T22" fmla="*/ 15 w 60"/>
                  <a:gd name="T23" fmla="*/ 24 h 123"/>
                  <a:gd name="T24" fmla="*/ 15 w 60"/>
                  <a:gd name="T25" fmla="*/ 42 h 123"/>
                  <a:gd name="T26" fmla="*/ 16 w 60"/>
                  <a:gd name="T27" fmla="*/ 57 h 123"/>
                  <a:gd name="T28" fmla="*/ 17 w 60"/>
                  <a:gd name="T29" fmla="*/ 116 h 123"/>
                  <a:gd name="T30" fmla="*/ 24 w 60"/>
                  <a:gd name="T31" fmla="*/ 123 h 123"/>
                  <a:gd name="T32" fmla="*/ 31 w 60"/>
                  <a:gd name="T33" fmla="*/ 116 h 123"/>
                  <a:gd name="T34" fmla="*/ 30 w 60"/>
                  <a:gd name="T35" fmla="*/ 62 h 123"/>
                  <a:gd name="T36" fmla="*/ 32 w 60"/>
                  <a:gd name="T37" fmla="*/ 62 h 123"/>
                  <a:gd name="T38" fmla="*/ 33 w 60"/>
                  <a:gd name="T39" fmla="*/ 115 h 123"/>
                  <a:gd name="T40" fmla="*/ 40 w 60"/>
                  <a:gd name="T41" fmla="*/ 122 h 123"/>
                  <a:gd name="T42" fmla="*/ 47 w 60"/>
                  <a:gd name="T43" fmla="*/ 115 h 123"/>
                  <a:gd name="T44" fmla="*/ 46 w 60"/>
                  <a:gd name="T45" fmla="*/ 57 h 123"/>
                  <a:gd name="T46" fmla="*/ 45 w 60"/>
                  <a:gd name="T47" fmla="*/ 42 h 123"/>
                  <a:gd name="T48" fmla="*/ 45 w 60"/>
                  <a:gd name="T49" fmla="*/ 24 h 123"/>
                  <a:gd name="T50" fmla="*/ 47 w 60"/>
                  <a:gd name="T51" fmla="*/ 24 h 123"/>
                  <a:gd name="T52" fmla="*/ 48 w 60"/>
                  <a:gd name="T53" fmla="*/ 52 h 123"/>
                  <a:gd name="T54" fmla="*/ 54 w 60"/>
                  <a:gd name="T55" fmla="*/ 58 h 123"/>
                  <a:gd name="T56" fmla="*/ 60 w 60"/>
                  <a:gd name="T57" fmla="*/ 52 h 123"/>
                  <a:gd name="T58" fmla="*/ 59 w 60"/>
                  <a:gd name="T59" fmla="*/ 15 h 123"/>
                  <a:gd name="T60" fmla="*/ 59 w 60"/>
                  <a:gd name="T61" fmla="*/ 1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 h="123">
                    <a:moveTo>
                      <a:pt x="59" y="14"/>
                    </a:moveTo>
                    <a:cubicBezTo>
                      <a:pt x="59" y="14"/>
                      <a:pt x="59" y="14"/>
                      <a:pt x="59" y="14"/>
                    </a:cubicBezTo>
                    <a:cubicBezTo>
                      <a:pt x="59" y="14"/>
                      <a:pt x="59" y="13"/>
                      <a:pt x="59" y="13"/>
                    </a:cubicBezTo>
                    <a:cubicBezTo>
                      <a:pt x="57" y="3"/>
                      <a:pt x="43" y="1"/>
                      <a:pt x="36" y="1"/>
                    </a:cubicBezTo>
                    <a:cubicBezTo>
                      <a:pt x="36" y="1"/>
                      <a:pt x="35" y="1"/>
                      <a:pt x="35" y="1"/>
                    </a:cubicBezTo>
                    <a:cubicBezTo>
                      <a:pt x="26" y="1"/>
                      <a:pt x="26" y="1"/>
                      <a:pt x="26" y="1"/>
                    </a:cubicBezTo>
                    <a:cubicBezTo>
                      <a:pt x="26" y="1"/>
                      <a:pt x="0" y="0"/>
                      <a:pt x="1" y="16"/>
                    </a:cubicBezTo>
                    <a:cubicBezTo>
                      <a:pt x="1" y="54"/>
                      <a:pt x="1" y="54"/>
                      <a:pt x="1" y="54"/>
                    </a:cubicBezTo>
                    <a:cubicBezTo>
                      <a:pt x="2" y="57"/>
                      <a:pt x="4" y="60"/>
                      <a:pt x="8" y="60"/>
                    </a:cubicBezTo>
                    <a:cubicBezTo>
                      <a:pt x="11" y="60"/>
                      <a:pt x="13" y="57"/>
                      <a:pt x="13" y="54"/>
                    </a:cubicBezTo>
                    <a:cubicBezTo>
                      <a:pt x="13" y="24"/>
                      <a:pt x="13" y="24"/>
                      <a:pt x="13" y="24"/>
                    </a:cubicBezTo>
                    <a:cubicBezTo>
                      <a:pt x="15" y="24"/>
                      <a:pt x="15" y="24"/>
                      <a:pt x="15" y="24"/>
                    </a:cubicBezTo>
                    <a:cubicBezTo>
                      <a:pt x="15" y="42"/>
                      <a:pt x="15" y="42"/>
                      <a:pt x="15" y="42"/>
                    </a:cubicBezTo>
                    <a:cubicBezTo>
                      <a:pt x="16" y="57"/>
                      <a:pt x="16" y="57"/>
                      <a:pt x="16" y="57"/>
                    </a:cubicBezTo>
                    <a:cubicBezTo>
                      <a:pt x="17" y="116"/>
                      <a:pt x="17" y="116"/>
                      <a:pt x="17" y="116"/>
                    </a:cubicBezTo>
                    <a:cubicBezTo>
                      <a:pt x="17" y="120"/>
                      <a:pt x="20" y="123"/>
                      <a:pt x="24" y="123"/>
                    </a:cubicBezTo>
                    <a:cubicBezTo>
                      <a:pt x="28" y="123"/>
                      <a:pt x="31" y="119"/>
                      <a:pt x="31" y="116"/>
                    </a:cubicBezTo>
                    <a:cubicBezTo>
                      <a:pt x="30" y="62"/>
                      <a:pt x="30" y="62"/>
                      <a:pt x="30" y="62"/>
                    </a:cubicBezTo>
                    <a:cubicBezTo>
                      <a:pt x="32" y="62"/>
                      <a:pt x="32" y="62"/>
                      <a:pt x="32" y="62"/>
                    </a:cubicBezTo>
                    <a:cubicBezTo>
                      <a:pt x="33" y="115"/>
                      <a:pt x="33" y="115"/>
                      <a:pt x="33" y="115"/>
                    </a:cubicBezTo>
                    <a:cubicBezTo>
                      <a:pt x="33" y="119"/>
                      <a:pt x="36" y="122"/>
                      <a:pt x="40" y="122"/>
                    </a:cubicBezTo>
                    <a:cubicBezTo>
                      <a:pt x="44" y="122"/>
                      <a:pt x="47" y="119"/>
                      <a:pt x="47" y="115"/>
                    </a:cubicBezTo>
                    <a:cubicBezTo>
                      <a:pt x="46" y="57"/>
                      <a:pt x="46" y="57"/>
                      <a:pt x="46" y="57"/>
                    </a:cubicBezTo>
                    <a:cubicBezTo>
                      <a:pt x="45" y="42"/>
                      <a:pt x="45" y="42"/>
                      <a:pt x="45" y="42"/>
                    </a:cubicBezTo>
                    <a:cubicBezTo>
                      <a:pt x="45" y="24"/>
                      <a:pt x="45" y="24"/>
                      <a:pt x="45" y="24"/>
                    </a:cubicBezTo>
                    <a:cubicBezTo>
                      <a:pt x="47" y="24"/>
                      <a:pt x="47" y="24"/>
                      <a:pt x="47" y="24"/>
                    </a:cubicBezTo>
                    <a:cubicBezTo>
                      <a:pt x="48" y="52"/>
                      <a:pt x="48" y="52"/>
                      <a:pt x="48" y="52"/>
                    </a:cubicBezTo>
                    <a:cubicBezTo>
                      <a:pt x="48" y="56"/>
                      <a:pt x="50" y="58"/>
                      <a:pt x="54" y="58"/>
                    </a:cubicBezTo>
                    <a:cubicBezTo>
                      <a:pt x="57" y="58"/>
                      <a:pt x="60" y="55"/>
                      <a:pt x="60" y="52"/>
                    </a:cubicBezTo>
                    <a:cubicBezTo>
                      <a:pt x="59" y="15"/>
                      <a:pt x="59" y="15"/>
                      <a:pt x="59" y="15"/>
                    </a:cubicBezTo>
                    <a:cubicBezTo>
                      <a:pt x="59" y="14"/>
                      <a:pt x="59" y="14"/>
                      <a:pt x="59" y="14"/>
                    </a:cubicBezTo>
                    <a:close/>
                  </a:path>
                </a:pathLst>
              </a:custGeom>
              <a:solidFill>
                <a:srgbClr val="39363A"/>
              </a:solidFill>
              <a:ln>
                <a:noFill/>
              </a:ln>
            </p:spPr>
            <p:txBody>
              <a:bodyPr anchor="ctr"/>
              <a:lstStyle/>
              <a:p>
                <a:pPr algn="ctr"/>
              </a:p>
            </p:txBody>
          </p:sp>
          <p:sp>
            <p:nvSpPr>
              <p:cNvPr id="224" name="任意多边形: 形状 223"/>
              <p:cNvSpPr/>
              <p:nvPr/>
            </p:nvSpPr>
            <p:spPr bwMode="auto">
              <a:xfrm>
                <a:off x="4685" y="3239"/>
                <a:ext cx="50" cy="51"/>
              </a:xfrm>
              <a:custGeom>
                <a:avLst/>
                <a:gdLst>
                  <a:gd name="T0" fmla="*/ 14 w 26"/>
                  <a:gd name="T1" fmla="*/ 26 h 26"/>
                  <a:gd name="T2" fmla="*/ 26 w 26"/>
                  <a:gd name="T3" fmla="*/ 13 h 26"/>
                  <a:gd name="T4" fmla="*/ 13 w 26"/>
                  <a:gd name="T5" fmla="*/ 0 h 26"/>
                  <a:gd name="T6" fmla="*/ 0 w 26"/>
                  <a:gd name="T7" fmla="*/ 13 h 26"/>
                  <a:gd name="T8" fmla="*/ 14 w 26"/>
                  <a:gd name="T9" fmla="*/ 26 h 26"/>
                </a:gdLst>
                <a:ahLst/>
                <a:cxnLst>
                  <a:cxn ang="0">
                    <a:pos x="T0" y="T1"/>
                  </a:cxn>
                  <a:cxn ang="0">
                    <a:pos x="T2" y="T3"/>
                  </a:cxn>
                  <a:cxn ang="0">
                    <a:pos x="T4" y="T5"/>
                  </a:cxn>
                  <a:cxn ang="0">
                    <a:pos x="T6" y="T7"/>
                  </a:cxn>
                  <a:cxn ang="0">
                    <a:pos x="T8" y="T9"/>
                  </a:cxn>
                </a:cxnLst>
                <a:rect l="0" t="0" r="r" b="b"/>
                <a:pathLst>
                  <a:path w="26" h="26">
                    <a:moveTo>
                      <a:pt x="14" y="26"/>
                    </a:moveTo>
                    <a:cubicBezTo>
                      <a:pt x="21" y="26"/>
                      <a:pt x="26" y="20"/>
                      <a:pt x="26" y="13"/>
                    </a:cubicBezTo>
                    <a:cubicBezTo>
                      <a:pt x="26" y="6"/>
                      <a:pt x="20" y="0"/>
                      <a:pt x="13" y="0"/>
                    </a:cubicBezTo>
                    <a:cubicBezTo>
                      <a:pt x="6" y="0"/>
                      <a:pt x="0" y="6"/>
                      <a:pt x="0" y="13"/>
                    </a:cubicBezTo>
                    <a:cubicBezTo>
                      <a:pt x="0" y="21"/>
                      <a:pt x="6" y="26"/>
                      <a:pt x="14" y="26"/>
                    </a:cubicBezTo>
                    <a:close/>
                  </a:path>
                </a:pathLst>
              </a:custGeom>
              <a:solidFill>
                <a:srgbClr val="39363A"/>
              </a:solidFill>
              <a:ln>
                <a:noFill/>
              </a:ln>
            </p:spPr>
            <p:txBody>
              <a:bodyPr anchor="ctr"/>
              <a:lstStyle/>
              <a:p>
                <a:pPr algn="ctr"/>
              </a:p>
            </p:txBody>
          </p:sp>
        </p:grpSp>
        <p:sp>
          <p:nvSpPr>
            <p:cNvPr id="18" name="任意多边形: 形状 17"/>
            <p:cNvSpPr/>
            <p:nvPr/>
          </p:nvSpPr>
          <p:spPr bwMode="auto">
            <a:xfrm flipH="1">
              <a:off x="3703595" y="1728404"/>
              <a:ext cx="169677" cy="300347"/>
            </a:xfrm>
            <a:custGeom>
              <a:avLst/>
              <a:gdLst>
                <a:gd name="T0" fmla="*/ 37 w 78"/>
                <a:gd name="T1" fmla="*/ 22 h 142"/>
                <a:gd name="T2" fmla="*/ 48 w 78"/>
                <a:gd name="T3" fmla="*/ 10 h 142"/>
                <a:gd name="T4" fmla="*/ 37 w 78"/>
                <a:gd name="T5" fmla="*/ 0 h 142"/>
                <a:gd name="T6" fmla="*/ 26 w 78"/>
                <a:gd name="T7" fmla="*/ 11 h 142"/>
                <a:gd name="T8" fmla="*/ 37 w 78"/>
                <a:gd name="T9" fmla="*/ 22 h 142"/>
                <a:gd name="T10" fmla="*/ 67 w 78"/>
                <a:gd name="T11" fmla="*/ 60 h 142"/>
                <a:gd name="T12" fmla="*/ 74 w 78"/>
                <a:gd name="T13" fmla="*/ 64 h 142"/>
                <a:gd name="T14" fmla="*/ 78 w 78"/>
                <a:gd name="T15" fmla="*/ 57 h 142"/>
                <a:gd name="T16" fmla="*/ 72 w 78"/>
                <a:gd name="T17" fmla="*/ 35 h 142"/>
                <a:gd name="T18" fmla="*/ 67 w 78"/>
                <a:gd name="T19" fmla="*/ 30 h 142"/>
                <a:gd name="T20" fmla="*/ 53 w 78"/>
                <a:gd name="T21" fmla="*/ 25 h 142"/>
                <a:gd name="T22" fmla="*/ 42 w 78"/>
                <a:gd name="T23" fmla="*/ 23 h 142"/>
                <a:gd name="T24" fmla="*/ 33 w 78"/>
                <a:gd name="T25" fmla="*/ 28 h 142"/>
                <a:gd name="T26" fmla="*/ 33 w 78"/>
                <a:gd name="T27" fmla="*/ 28 h 142"/>
                <a:gd name="T28" fmla="*/ 33 w 78"/>
                <a:gd name="T29" fmla="*/ 29 h 142"/>
                <a:gd name="T30" fmla="*/ 32 w 78"/>
                <a:gd name="T31" fmla="*/ 29 h 142"/>
                <a:gd name="T32" fmla="*/ 20 w 78"/>
                <a:gd name="T33" fmla="*/ 49 h 142"/>
                <a:gd name="T34" fmla="*/ 20 w 78"/>
                <a:gd name="T35" fmla="*/ 50 h 142"/>
                <a:gd name="T36" fmla="*/ 2 w 78"/>
                <a:gd name="T37" fmla="*/ 65 h 142"/>
                <a:gd name="T38" fmla="*/ 2 w 78"/>
                <a:gd name="T39" fmla="*/ 73 h 142"/>
                <a:gd name="T40" fmla="*/ 10 w 78"/>
                <a:gd name="T41" fmla="*/ 73 h 142"/>
                <a:gd name="T42" fmla="*/ 27 w 78"/>
                <a:gd name="T43" fmla="*/ 58 h 142"/>
                <a:gd name="T44" fmla="*/ 28 w 78"/>
                <a:gd name="T45" fmla="*/ 57 h 142"/>
                <a:gd name="T46" fmla="*/ 30 w 78"/>
                <a:gd name="T47" fmla="*/ 55 h 142"/>
                <a:gd name="T48" fmla="*/ 32 w 78"/>
                <a:gd name="T49" fmla="*/ 51 h 142"/>
                <a:gd name="T50" fmla="*/ 35 w 78"/>
                <a:gd name="T51" fmla="*/ 69 h 142"/>
                <a:gd name="T52" fmla="*/ 37 w 78"/>
                <a:gd name="T53" fmla="*/ 74 h 142"/>
                <a:gd name="T54" fmla="*/ 27 w 78"/>
                <a:gd name="T55" fmla="*/ 99 h 142"/>
                <a:gd name="T56" fmla="*/ 27 w 78"/>
                <a:gd name="T57" fmla="*/ 99 h 142"/>
                <a:gd name="T58" fmla="*/ 27 w 78"/>
                <a:gd name="T59" fmla="*/ 100 h 142"/>
                <a:gd name="T60" fmla="*/ 26 w 78"/>
                <a:gd name="T61" fmla="*/ 104 h 142"/>
                <a:gd name="T62" fmla="*/ 21 w 78"/>
                <a:gd name="T63" fmla="*/ 135 h 142"/>
                <a:gd name="T64" fmla="*/ 28 w 78"/>
                <a:gd name="T65" fmla="*/ 142 h 142"/>
                <a:gd name="T66" fmla="*/ 35 w 78"/>
                <a:gd name="T67" fmla="*/ 135 h 142"/>
                <a:gd name="T68" fmla="*/ 40 w 78"/>
                <a:gd name="T69" fmla="*/ 106 h 142"/>
                <a:gd name="T70" fmla="*/ 50 w 78"/>
                <a:gd name="T71" fmla="*/ 89 h 142"/>
                <a:gd name="T72" fmla="*/ 62 w 78"/>
                <a:gd name="T73" fmla="*/ 135 h 142"/>
                <a:gd name="T74" fmla="*/ 71 w 78"/>
                <a:gd name="T75" fmla="*/ 140 h 142"/>
                <a:gd name="T76" fmla="*/ 76 w 78"/>
                <a:gd name="T77" fmla="*/ 131 h 142"/>
                <a:gd name="T78" fmla="*/ 62 w 78"/>
                <a:gd name="T79" fmla="*/ 71 h 142"/>
                <a:gd name="T80" fmla="*/ 63 w 78"/>
                <a:gd name="T81" fmla="*/ 63 h 142"/>
                <a:gd name="T82" fmla="*/ 59 w 78"/>
                <a:gd name="T83" fmla="*/ 39 h 142"/>
                <a:gd name="T84" fmla="*/ 62 w 78"/>
                <a:gd name="T85" fmla="*/ 41 h 142"/>
                <a:gd name="T86" fmla="*/ 67 w 78"/>
                <a:gd name="T87" fmla="*/ 6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8" h="142">
                  <a:moveTo>
                    <a:pt x="37" y="22"/>
                  </a:moveTo>
                  <a:cubicBezTo>
                    <a:pt x="44" y="22"/>
                    <a:pt x="48" y="16"/>
                    <a:pt x="48" y="10"/>
                  </a:cubicBezTo>
                  <a:cubicBezTo>
                    <a:pt x="48" y="4"/>
                    <a:pt x="43" y="0"/>
                    <a:pt x="37" y="0"/>
                  </a:cubicBezTo>
                  <a:cubicBezTo>
                    <a:pt x="31" y="0"/>
                    <a:pt x="26" y="5"/>
                    <a:pt x="26" y="11"/>
                  </a:cubicBezTo>
                  <a:cubicBezTo>
                    <a:pt x="26" y="17"/>
                    <a:pt x="31" y="22"/>
                    <a:pt x="37" y="22"/>
                  </a:cubicBezTo>
                  <a:close/>
                  <a:moveTo>
                    <a:pt x="67" y="60"/>
                  </a:moveTo>
                  <a:cubicBezTo>
                    <a:pt x="68" y="63"/>
                    <a:pt x="71" y="65"/>
                    <a:pt x="74" y="64"/>
                  </a:cubicBezTo>
                  <a:cubicBezTo>
                    <a:pt x="77" y="63"/>
                    <a:pt x="78" y="60"/>
                    <a:pt x="78" y="57"/>
                  </a:cubicBezTo>
                  <a:cubicBezTo>
                    <a:pt x="72" y="35"/>
                    <a:pt x="72" y="35"/>
                    <a:pt x="72" y="35"/>
                  </a:cubicBezTo>
                  <a:cubicBezTo>
                    <a:pt x="72" y="32"/>
                    <a:pt x="70" y="31"/>
                    <a:pt x="67" y="30"/>
                  </a:cubicBezTo>
                  <a:cubicBezTo>
                    <a:pt x="53" y="25"/>
                    <a:pt x="53" y="25"/>
                    <a:pt x="53" y="25"/>
                  </a:cubicBezTo>
                  <a:cubicBezTo>
                    <a:pt x="50" y="23"/>
                    <a:pt x="46" y="22"/>
                    <a:pt x="42" y="23"/>
                  </a:cubicBezTo>
                  <a:cubicBezTo>
                    <a:pt x="38" y="24"/>
                    <a:pt x="35" y="26"/>
                    <a:pt x="33" y="28"/>
                  </a:cubicBezTo>
                  <a:cubicBezTo>
                    <a:pt x="33" y="28"/>
                    <a:pt x="33" y="28"/>
                    <a:pt x="33" y="28"/>
                  </a:cubicBezTo>
                  <a:cubicBezTo>
                    <a:pt x="33" y="28"/>
                    <a:pt x="33" y="29"/>
                    <a:pt x="33" y="29"/>
                  </a:cubicBezTo>
                  <a:cubicBezTo>
                    <a:pt x="32" y="29"/>
                    <a:pt x="32" y="29"/>
                    <a:pt x="32" y="29"/>
                  </a:cubicBezTo>
                  <a:cubicBezTo>
                    <a:pt x="20" y="49"/>
                    <a:pt x="20" y="49"/>
                    <a:pt x="20" y="49"/>
                  </a:cubicBezTo>
                  <a:cubicBezTo>
                    <a:pt x="20" y="49"/>
                    <a:pt x="20" y="49"/>
                    <a:pt x="20" y="50"/>
                  </a:cubicBezTo>
                  <a:cubicBezTo>
                    <a:pt x="2" y="65"/>
                    <a:pt x="2" y="65"/>
                    <a:pt x="2" y="65"/>
                  </a:cubicBezTo>
                  <a:cubicBezTo>
                    <a:pt x="0" y="67"/>
                    <a:pt x="0" y="71"/>
                    <a:pt x="2" y="73"/>
                  </a:cubicBezTo>
                  <a:cubicBezTo>
                    <a:pt x="4" y="75"/>
                    <a:pt x="7" y="76"/>
                    <a:pt x="10" y="73"/>
                  </a:cubicBezTo>
                  <a:cubicBezTo>
                    <a:pt x="27" y="58"/>
                    <a:pt x="27" y="58"/>
                    <a:pt x="27" y="58"/>
                  </a:cubicBezTo>
                  <a:cubicBezTo>
                    <a:pt x="28" y="58"/>
                    <a:pt x="28" y="57"/>
                    <a:pt x="28" y="57"/>
                  </a:cubicBezTo>
                  <a:cubicBezTo>
                    <a:pt x="29" y="56"/>
                    <a:pt x="30" y="56"/>
                    <a:pt x="30" y="55"/>
                  </a:cubicBezTo>
                  <a:cubicBezTo>
                    <a:pt x="32" y="51"/>
                    <a:pt x="32" y="51"/>
                    <a:pt x="32" y="51"/>
                  </a:cubicBezTo>
                  <a:cubicBezTo>
                    <a:pt x="35" y="69"/>
                    <a:pt x="35" y="69"/>
                    <a:pt x="35" y="69"/>
                  </a:cubicBezTo>
                  <a:cubicBezTo>
                    <a:pt x="36" y="71"/>
                    <a:pt x="36" y="72"/>
                    <a:pt x="37" y="74"/>
                  </a:cubicBezTo>
                  <a:cubicBezTo>
                    <a:pt x="27" y="99"/>
                    <a:pt x="27" y="99"/>
                    <a:pt x="27" y="99"/>
                  </a:cubicBezTo>
                  <a:cubicBezTo>
                    <a:pt x="27" y="99"/>
                    <a:pt x="27" y="99"/>
                    <a:pt x="27" y="99"/>
                  </a:cubicBezTo>
                  <a:cubicBezTo>
                    <a:pt x="27" y="99"/>
                    <a:pt x="27" y="99"/>
                    <a:pt x="27" y="100"/>
                  </a:cubicBezTo>
                  <a:cubicBezTo>
                    <a:pt x="26" y="101"/>
                    <a:pt x="25" y="102"/>
                    <a:pt x="26" y="104"/>
                  </a:cubicBezTo>
                  <a:cubicBezTo>
                    <a:pt x="21" y="135"/>
                    <a:pt x="21" y="135"/>
                    <a:pt x="21" y="135"/>
                  </a:cubicBezTo>
                  <a:cubicBezTo>
                    <a:pt x="21" y="139"/>
                    <a:pt x="24" y="142"/>
                    <a:pt x="28" y="142"/>
                  </a:cubicBezTo>
                  <a:cubicBezTo>
                    <a:pt x="32" y="142"/>
                    <a:pt x="35" y="138"/>
                    <a:pt x="35" y="135"/>
                  </a:cubicBezTo>
                  <a:cubicBezTo>
                    <a:pt x="40" y="106"/>
                    <a:pt x="40" y="106"/>
                    <a:pt x="40" y="106"/>
                  </a:cubicBezTo>
                  <a:cubicBezTo>
                    <a:pt x="50" y="89"/>
                    <a:pt x="50" y="89"/>
                    <a:pt x="50" y="89"/>
                  </a:cubicBezTo>
                  <a:cubicBezTo>
                    <a:pt x="62" y="135"/>
                    <a:pt x="62" y="135"/>
                    <a:pt x="62" y="135"/>
                  </a:cubicBezTo>
                  <a:cubicBezTo>
                    <a:pt x="63" y="139"/>
                    <a:pt x="67" y="141"/>
                    <a:pt x="71" y="140"/>
                  </a:cubicBezTo>
                  <a:cubicBezTo>
                    <a:pt x="75" y="139"/>
                    <a:pt x="77" y="135"/>
                    <a:pt x="76" y="131"/>
                  </a:cubicBezTo>
                  <a:cubicBezTo>
                    <a:pt x="62" y="71"/>
                    <a:pt x="62" y="71"/>
                    <a:pt x="62" y="71"/>
                  </a:cubicBezTo>
                  <a:cubicBezTo>
                    <a:pt x="63" y="68"/>
                    <a:pt x="63" y="66"/>
                    <a:pt x="63" y="63"/>
                  </a:cubicBezTo>
                  <a:cubicBezTo>
                    <a:pt x="59" y="39"/>
                    <a:pt x="59" y="39"/>
                    <a:pt x="59" y="39"/>
                  </a:cubicBezTo>
                  <a:cubicBezTo>
                    <a:pt x="62" y="41"/>
                    <a:pt x="62" y="41"/>
                    <a:pt x="62" y="41"/>
                  </a:cubicBezTo>
                  <a:lnTo>
                    <a:pt x="67" y="60"/>
                  </a:lnTo>
                  <a:close/>
                </a:path>
              </a:pathLst>
            </a:custGeom>
            <a:solidFill>
              <a:srgbClr val="39363A"/>
            </a:solidFill>
            <a:ln>
              <a:noFill/>
            </a:ln>
          </p:spPr>
          <p:txBody>
            <a:bodyPr anchor="ctr"/>
            <a:lstStyle/>
            <a:p>
              <a:pPr algn="ctr"/>
            </a:p>
          </p:txBody>
        </p:sp>
        <p:sp>
          <p:nvSpPr>
            <p:cNvPr id="19" name="任意多边形: 形状 18"/>
            <p:cNvSpPr/>
            <p:nvPr/>
          </p:nvSpPr>
          <p:spPr bwMode="auto">
            <a:xfrm flipH="1">
              <a:off x="4087309" y="2128505"/>
              <a:ext cx="85393" cy="59636"/>
            </a:xfrm>
            <a:custGeom>
              <a:avLst/>
              <a:gdLst>
                <a:gd name="T0" fmla="*/ 16 w 39"/>
                <a:gd name="T1" fmla="*/ 24 h 28"/>
                <a:gd name="T2" fmla="*/ 2 w 39"/>
                <a:gd name="T3" fmla="*/ 7 h 28"/>
                <a:gd name="T4" fmla="*/ 6 w 39"/>
                <a:gd name="T5" fmla="*/ 0 h 28"/>
                <a:gd name="T6" fmla="*/ 33 w 39"/>
                <a:gd name="T7" fmla="*/ 0 h 28"/>
                <a:gd name="T8" fmla="*/ 37 w 39"/>
                <a:gd name="T9" fmla="*/ 7 h 28"/>
                <a:gd name="T10" fmla="*/ 24 w 39"/>
                <a:gd name="T11" fmla="*/ 24 h 28"/>
                <a:gd name="T12" fmla="*/ 16 w 39"/>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39" h="28">
                  <a:moveTo>
                    <a:pt x="16" y="24"/>
                  </a:moveTo>
                  <a:cubicBezTo>
                    <a:pt x="2" y="7"/>
                    <a:pt x="2" y="7"/>
                    <a:pt x="2" y="7"/>
                  </a:cubicBezTo>
                  <a:cubicBezTo>
                    <a:pt x="0" y="4"/>
                    <a:pt x="2" y="1"/>
                    <a:pt x="6" y="0"/>
                  </a:cubicBezTo>
                  <a:cubicBezTo>
                    <a:pt x="33" y="0"/>
                    <a:pt x="33" y="0"/>
                    <a:pt x="33" y="0"/>
                  </a:cubicBezTo>
                  <a:cubicBezTo>
                    <a:pt x="37" y="0"/>
                    <a:pt x="39" y="3"/>
                    <a:pt x="37" y="7"/>
                  </a:cubicBezTo>
                  <a:cubicBezTo>
                    <a:pt x="24" y="24"/>
                    <a:pt x="24" y="24"/>
                    <a:pt x="24" y="24"/>
                  </a:cubicBezTo>
                  <a:cubicBezTo>
                    <a:pt x="22" y="28"/>
                    <a:pt x="18" y="28"/>
                    <a:pt x="16" y="24"/>
                  </a:cubicBezTo>
                  <a:close/>
                </a:path>
              </a:pathLst>
            </a:custGeom>
            <a:solidFill>
              <a:srgbClr val="39363A"/>
            </a:solidFill>
            <a:ln>
              <a:noFill/>
            </a:ln>
          </p:spPr>
          <p:txBody>
            <a:bodyPr anchor="ctr"/>
            <a:lstStyle/>
            <a:p>
              <a:pPr algn="ctr"/>
            </a:p>
          </p:txBody>
        </p:sp>
        <p:sp>
          <p:nvSpPr>
            <p:cNvPr id="20" name="任意多边形: 形状 19"/>
            <p:cNvSpPr/>
            <p:nvPr/>
          </p:nvSpPr>
          <p:spPr bwMode="auto">
            <a:xfrm flipH="1">
              <a:off x="3882144" y="814353"/>
              <a:ext cx="93156" cy="120356"/>
            </a:xfrm>
            <a:custGeom>
              <a:avLst/>
              <a:gdLst>
                <a:gd name="T0" fmla="*/ 31 w 43"/>
                <a:gd name="T1" fmla="*/ 17 h 57"/>
                <a:gd name="T2" fmla="*/ 37 w 43"/>
                <a:gd name="T3" fmla="*/ 9 h 57"/>
                <a:gd name="T4" fmla="*/ 29 w 43"/>
                <a:gd name="T5" fmla="*/ 0 h 57"/>
                <a:gd name="T6" fmla="*/ 14 w 43"/>
                <a:gd name="T7" fmla="*/ 0 h 57"/>
                <a:gd name="T8" fmla="*/ 7 w 43"/>
                <a:gd name="T9" fmla="*/ 9 h 57"/>
                <a:gd name="T10" fmla="*/ 13 w 43"/>
                <a:gd name="T11" fmla="*/ 16 h 57"/>
                <a:gd name="T12" fmla="*/ 0 w 43"/>
                <a:gd name="T13" fmla="*/ 36 h 57"/>
                <a:gd name="T14" fmla="*/ 22 w 43"/>
                <a:gd name="T15" fmla="*/ 57 h 57"/>
                <a:gd name="T16" fmla="*/ 43 w 43"/>
                <a:gd name="T17" fmla="*/ 36 h 57"/>
                <a:gd name="T18" fmla="*/ 31 w 43"/>
                <a:gd name="T19" fmla="*/ 17 h 57"/>
                <a:gd name="T20" fmla="*/ 26 w 43"/>
                <a:gd name="T21" fmla="*/ 2 h 57"/>
                <a:gd name="T22" fmla="*/ 31 w 43"/>
                <a:gd name="T23" fmla="*/ 9 h 57"/>
                <a:gd name="T24" fmla="*/ 26 w 43"/>
                <a:gd name="T25" fmla="*/ 9 h 57"/>
                <a:gd name="T26" fmla="*/ 26 w 43"/>
                <a:gd name="T27" fmla="*/ 2 h 57"/>
                <a:gd name="T28" fmla="*/ 11 w 43"/>
                <a:gd name="T29" fmla="*/ 9 h 57"/>
                <a:gd name="T30" fmla="*/ 16 w 43"/>
                <a:gd name="T31" fmla="*/ 9 h 57"/>
                <a:gd name="T32" fmla="*/ 17 w 43"/>
                <a:gd name="T33" fmla="*/ 16 h 57"/>
                <a:gd name="T34" fmla="*/ 11 w 43"/>
                <a:gd name="T35" fmla="*/ 9 h 57"/>
                <a:gd name="T36" fmla="*/ 22 w 43"/>
                <a:gd name="T37" fmla="*/ 52 h 57"/>
                <a:gd name="T38" fmla="*/ 6 w 43"/>
                <a:gd name="T39" fmla="*/ 36 h 57"/>
                <a:gd name="T40" fmla="*/ 21 w 43"/>
                <a:gd name="T41" fmla="*/ 21 h 57"/>
                <a:gd name="T42" fmla="*/ 37 w 43"/>
                <a:gd name="T43" fmla="*/ 36 h 57"/>
                <a:gd name="T44" fmla="*/ 22 w 43"/>
                <a:gd name="T45" fmla="*/ 5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 h="57">
                  <a:moveTo>
                    <a:pt x="31" y="17"/>
                  </a:moveTo>
                  <a:cubicBezTo>
                    <a:pt x="37" y="9"/>
                    <a:pt x="37" y="9"/>
                    <a:pt x="37" y="9"/>
                  </a:cubicBezTo>
                  <a:cubicBezTo>
                    <a:pt x="29" y="0"/>
                    <a:pt x="29" y="0"/>
                    <a:pt x="29" y="0"/>
                  </a:cubicBezTo>
                  <a:cubicBezTo>
                    <a:pt x="14" y="0"/>
                    <a:pt x="14" y="0"/>
                    <a:pt x="14" y="0"/>
                  </a:cubicBezTo>
                  <a:cubicBezTo>
                    <a:pt x="7" y="9"/>
                    <a:pt x="7" y="9"/>
                    <a:pt x="7" y="9"/>
                  </a:cubicBezTo>
                  <a:cubicBezTo>
                    <a:pt x="13" y="16"/>
                    <a:pt x="13" y="16"/>
                    <a:pt x="13" y="16"/>
                  </a:cubicBezTo>
                  <a:cubicBezTo>
                    <a:pt x="5" y="20"/>
                    <a:pt x="0" y="27"/>
                    <a:pt x="0" y="36"/>
                  </a:cubicBezTo>
                  <a:cubicBezTo>
                    <a:pt x="0" y="48"/>
                    <a:pt x="10" y="57"/>
                    <a:pt x="22" y="57"/>
                  </a:cubicBezTo>
                  <a:cubicBezTo>
                    <a:pt x="33" y="57"/>
                    <a:pt x="43" y="47"/>
                    <a:pt x="43" y="36"/>
                  </a:cubicBezTo>
                  <a:cubicBezTo>
                    <a:pt x="43" y="27"/>
                    <a:pt x="38" y="20"/>
                    <a:pt x="31" y="17"/>
                  </a:cubicBezTo>
                  <a:close/>
                  <a:moveTo>
                    <a:pt x="26" y="2"/>
                  </a:moveTo>
                  <a:cubicBezTo>
                    <a:pt x="31" y="9"/>
                    <a:pt x="31" y="9"/>
                    <a:pt x="31" y="9"/>
                  </a:cubicBezTo>
                  <a:cubicBezTo>
                    <a:pt x="26" y="9"/>
                    <a:pt x="26" y="9"/>
                    <a:pt x="26" y="9"/>
                  </a:cubicBezTo>
                  <a:lnTo>
                    <a:pt x="26" y="2"/>
                  </a:lnTo>
                  <a:close/>
                  <a:moveTo>
                    <a:pt x="11" y="9"/>
                  </a:moveTo>
                  <a:cubicBezTo>
                    <a:pt x="16" y="9"/>
                    <a:pt x="16" y="9"/>
                    <a:pt x="16" y="9"/>
                  </a:cubicBezTo>
                  <a:cubicBezTo>
                    <a:pt x="17" y="16"/>
                    <a:pt x="17" y="16"/>
                    <a:pt x="17" y="16"/>
                  </a:cubicBezTo>
                  <a:lnTo>
                    <a:pt x="11" y="9"/>
                  </a:lnTo>
                  <a:close/>
                  <a:moveTo>
                    <a:pt x="22" y="52"/>
                  </a:moveTo>
                  <a:cubicBezTo>
                    <a:pt x="13" y="52"/>
                    <a:pt x="6" y="45"/>
                    <a:pt x="6" y="36"/>
                  </a:cubicBezTo>
                  <a:cubicBezTo>
                    <a:pt x="6" y="28"/>
                    <a:pt x="13" y="21"/>
                    <a:pt x="21" y="21"/>
                  </a:cubicBezTo>
                  <a:cubicBezTo>
                    <a:pt x="30" y="20"/>
                    <a:pt x="37" y="27"/>
                    <a:pt x="37" y="36"/>
                  </a:cubicBezTo>
                  <a:cubicBezTo>
                    <a:pt x="37" y="44"/>
                    <a:pt x="30" y="51"/>
                    <a:pt x="22" y="52"/>
                  </a:cubicBezTo>
                  <a:close/>
                </a:path>
              </a:pathLst>
            </a:custGeom>
            <a:solidFill>
              <a:srgbClr val="39363A"/>
            </a:solidFill>
            <a:ln>
              <a:noFill/>
            </a:ln>
          </p:spPr>
          <p:txBody>
            <a:bodyPr anchor="ctr"/>
            <a:lstStyle/>
            <a:p>
              <a:pPr algn="ctr"/>
            </a:p>
          </p:txBody>
        </p:sp>
        <p:sp>
          <p:nvSpPr>
            <p:cNvPr id="21" name="任意多边形: 形状 20"/>
            <p:cNvSpPr/>
            <p:nvPr/>
          </p:nvSpPr>
          <p:spPr bwMode="auto">
            <a:xfrm flipH="1">
              <a:off x="3079228" y="2217416"/>
              <a:ext cx="84284" cy="110597"/>
            </a:xfrm>
            <a:custGeom>
              <a:avLst/>
              <a:gdLst>
                <a:gd name="T0" fmla="*/ 28 w 39"/>
                <a:gd name="T1" fmla="*/ 15 h 52"/>
                <a:gd name="T2" fmla="*/ 33 w 39"/>
                <a:gd name="T3" fmla="*/ 8 h 52"/>
                <a:gd name="T4" fmla="*/ 26 w 39"/>
                <a:gd name="T5" fmla="*/ 0 h 52"/>
                <a:gd name="T6" fmla="*/ 13 w 39"/>
                <a:gd name="T7" fmla="*/ 0 h 52"/>
                <a:gd name="T8" fmla="*/ 6 w 39"/>
                <a:gd name="T9" fmla="*/ 9 h 52"/>
                <a:gd name="T10" fmla="*/ 12 w 39"/>
                <a:gd name="T11" fmla="*/ 15 h 52"/>
                <a:gd name="T12" fmla="*/ 0 w 39"/>
                <a:gd name="T13" fmla="*/ 33 h 52"/>
                <a:gd name="T14" fmla="*/ 20 w 39"/>
                <a:gd name="T15" fmla="*/ 52 h 52"/>
                <a:gd name="T16" fmla="*/ 39 w 39"/>
                <a:gd name="T17" fmla="*/ 32 h 52"/>
                <a:gd name="T18" fmla="*/ 28 w 39"/>
                <a:gd name="T19" fmla="*/ 15 h 52"/>
                <a:gd name="T20" fmla="*/ 24 w 39"/>
                <a:gd name="T21" fmla="*/ 2 h 52"/>
                <a:gd name="T22" fmla="*/ 28 w 39"/>
                <a:gd name="T23" fmla="*/ 8 h 52"/>
                <a:gd name="T24" fmla="*/ 24 w 39"/>
                <a:gd name="T25" fmla="*/ 8 h 52"/>
                <a:gd name="T26" fmla="*/ 24 w 39"/>
                <a:gd name="T27" fmla="*/ 2 h 52"/>
                <a:gd name="T28" fmla="*/ 10 w 39"/>
                <a:gd name="T29" fmla="*/ 8 h 52"/>
                <a:gd name="T30" fmla="*/ 14 w 39"/>
                <a:gd name="T31" fmla="*/ 8 h 52"/>
                <a:gd name="T32" fmla="*/ 15 w 39"/>
                <a:gd name="T33" fmla="*/ 14 h 52"/>
                <a:gd name="T34" fmla="*/ 10 w 39"/>
                <a:gd name="T35" fmla="*/ 8 h 52"/>
                <a:gd name="T36" fmla="*/ 19 w 39"/>
                <a:gd name="T37" fmla="*/ 47 h 52"/>
                <a:gd name="T38" fmla="*/ 5 w 39"/>
                <a:gd name="T39" fmla="*/ 33 h 52"/>
                <a:gd name="T40" fmla="*/ 19 w 39"/>
                <a:gd name="T41" fmla="*/ 19 h 52"/>
                <a:gd name="T42" fmla="*/ 33 w 39"/>
                <a:gd name="T43" fmla="*/ 33 h 52"/>
                <a:gd name="T44" fmla="*/ 19 w 39"/>
                <a:gd name="T45"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52">
                  <a:moveTo>
                    <a:pt x="28" y="15"/>
                  </a:moveTo>
                  <a:cubicBezTo>
                    <a:pt x="33" y="8"/>
                    <a:pt x="33" y="8"/>
                    <a:pt x="33" y="8"/>
                  </a:cubicBezTo>
                  <a:cubicBezTo>
                    <a:pt x="26" y="0"/>
                    <a:pt x="26" y="0"/>
                    <a:pt x="26" y="0"/>
                  </a:cubicBezTo>
                  <a:cubicBezTo>
                    <a:pt x="13" y="0"/>
                    <a:pt x="13" y="0"/>
                    <a:pt x="13" y="0"/>
                  </a:cubicBezTo>
                  <a:cubicBezTo>
                    <a:pt x="6" y="9"/>
                    <a:pt x="6" y="9"/>
                    <a:pt x="6" y="9"/>
                  </a:cubicBezTo>
                  <a:cubicBezTo>
                    <a:pt x="12" y="15"/>
                    <a:pt x="12" y="15"/>
                    <a:pt x="12" y="15"/>
                  </a:cubicBezTo>
                  <a:cubicBezTo>
                    <a:pt x="5" y="18"/>
                    <a:pt x="0" y="25"/>
                    <a:pt x="0" y="33"/>
                  </a:cubicBezTo>
                  <a:cubicBezTo>
                    <a:pt x="0" y="44"/>
                    <a:pt x="9" y="52"/>
                    <a:pt x="20" y="52"/>
                  </a:cubicBezTo>
                  <a:cubicBezTo>
                    <a:pt x="30" y="52"/>
                    <a:pt x="39" y="43"/>
                    <a:pt x="39" y="32"/>
                  </a:cubicBezTo>
                  <a:cubicBezTo>
                    <a:pt x="39" y="25"/>
                    <a:pt x="34" y="18"/>
                    <a:pt x="28" y="15"/>
                  </a:cubicBezTo>
                  <a:close/>
                  <a:moveTo>
                    <a:pt x="24" y="2"/>
                  </a:moveTo>
                  <a:cubicBezTo>
                    <a:pt x="28" y="8"/>
                    <a:pt x="28" y="8"/>
                    <a:pt x="28" y="8"/>
                  </a:cubicBezTo>
                  <a:cubicBezTo>
                    <a:pt x="24" y="8"/>
                    <a:pt x="24" y="8"/>
                    <a:pt x="24" y="8"/>
                  </a:cubicBezTo>
                  <a:lnTo>
                    <a:pt x="24" y="2"/>
                  </a:lnTo>
                  <a:close/>
                  <a:moveTo>
                    <a:pt x="10" y="8"/>
                  </a:moveTo>
                  <a:cubicBezTo>
                    <a:pt x="14" y="8"/>
                    <a:pt x="14" y="8"/>
                    <a:pt x="14" y="8"/>
                  </a:cubicBezTo>
                  <a:cubicBezTo>
                    <a:pt x="15" y="14"/>
                    <a:pt x="15" y="14"/>
                    <a:pt x="15" y="14"/>
                  </a:cubicBezTo>
                  <a:lnTo>
                    <a:pt x="10" y="8"/>
                  </a:lnTo>
                  <a:close/>
                  <a:moveTo>
                    <a:pt x="19" y="47"/>
                  </a:moveTo>
                  <a:cubicBezTo>
                    <a:pt x="12" y="47"/>
                    <a:pt x="5" y="41"/>
                    <a:pt x="5" y="33"/>
                  </a:cubicBezTo>
                  <a:cubicBezTo>
                    <a:pt x="5" y="25"/>
                    <a:pt x="11" y="19"/>
                    <a:pt x="19" y="19"/>
                  </a:cubicBezTo>
                  <a:cubicBezTo>
                    <a:pt x="27" y="19"/>
                    <a:pt x="33" y="25"/>
                    <a:pt x="33" y="33"/>
                  </a:cubicBezTo>
                  <a:cubicBezTo>
                    <a:pt x="34" y="40"/>
                    <a:pt x="27" y="47"/>
                    <a:pt x="19" y="47"/>
                  </a:cubicBezTo>
                  <a:close/>
                </a:path>
              </a:pathLst>
            </a:custGeom>
            <a:solidFill>
              <a:srgbClr val="39363A"/>
            </a:solidFill>
            <a:ln>
              <a:noFill/>
            </a:ln>
          </p:spPr>
          <p:txBody>
            <a:bodyPr anchor="ctr"/>
            <a:lstStyle/>
            <a:p>
              <a:pPr algn="ctr"/>
            </a:p>
          </p:txBody>
        </p:sp>
        <p:sp>
          <p:nvSpPr>
            <p:cNvPr id="22" name="任意多边形: 形状 21"/>
            <p:cNvSpPr/>
            <p:nvPr/>
          </p:nvSpPr>
          <p:spPr bwMode="auto">
            <a:xfrm flipH="1">
              <a:off x="3994153" y="2145853"/>
              <a:ext cx="85393" cy="110597"/>
            </a:xfrm>
            <a:custGeom>
              <a:avLst/>
              <a:gdLst>
                <a:gd name="T0" fmla="*/ 28 w 39"/>
                <a:gd name="T1" fmla="*/ 15 h 52"/>
                <a:gd name="T2" fmla="*/ 33 w 39"/>
                <a:gd name="T3" fmla="*/ 8 h 52"/>
                <a:gd name="T4" fmla="*/ 26 w 39"/>
                <a:gd name="T5" fmla="*/ 0 h 52"/>
                <a:gd name="T6" fmla="*/ 13 w 39"/>
                <a:gd name="T7" fmla="*/ 0 h 52"/>
                <a:gd name="T8" fmla="*/ 6 w 39"/>
                <a:gd name="T9" fmla="*/ 9 h 52"/>
                <a:gd name="T10" fmla="*/ 12 w 39"/>
                <a:gd name="T11" fmla="*/ 15 h 52"/>
                <a:gd name="T12" fmla="*/ 0 w 39"/>
                <a:gd name="T13" fmla="*/ 33 h 52"/>
                <a:gd name="T14" fmla="*/ 20 w 39"/>
                <a:gd name="T15" fmla="*/ 52 h 52"/>
                <a:gd name="T16" fmla="*/ 39 w 39"/>
                <a:gd name="T17" fmla="*/ 33 h 52"/>
                <a:gd name="T18" fmla="*/ 28 w 39"/>
                <a:gd name="T19" fmla="*/ 15 h 52"/>
                <a:gd name="T20" fmla="*/ 24 w 39"/>
                <a:gd name="T21" fmla="*/ 2 h 52"/>
                <a:gd name="T22" fmla="*/ 28 w 39"/>
                <a:gd name="T23" fmla="*/ 8 h 52"/>
                <a:gd name="T24" fmla="*/ 24 w 39"/>
                <a:gd name="T25" fmla="*/ 8 h 52"/>
                <a:gd name="T26" fmla="*/ 24 w 39"/>
                <a:gd name="T27" fmla="*/ 2 h 52"/>
                <a:gd name="T28" fmla="*/ 10 w 39"/>
                <a:gd name="T29" fmla="*/ 8 h 52"/>
                <a:gd name="T30" fmla="*/ 14 w 39"/>
                <a:gd name="T31" fmla="*/ 8 h 52"/>
                <a:gd name="T32" fmla="*/ 15 w 39"/>
                <a:gd name="T33" fmla="*/ 15 h 52"/>
                <a:gd name="T34" fmla="*/ 10 w 39"/>
                <a:gd name="T35" fmla="*/ 8 h 52"/>
                <a:gd name="T36" fmla="*/ 20 w 39"/>
                <a:gd name="T37" fmla="*/ 47 h 52"/>
                <a:gd name="T38" fmla="*/ 5 w 39"/>
                <a:gd name="T39" fmla="*/ 33 h 52"/>
                <a:gd name="T40" fmla="*/ 19 w 39"/>
                <a:gd name="T41" fmla="*/ 19 h 52"/>
                <a:gd name="T42" fmla="*/ 33 w 39"/>
                <a:gd name="T43" fmla="*/ 33 h 52"/>
                <a:gd name="T44" fmla="*/ 20 w 39"/>
                <a:gd name="T45"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52">
                  <a:moveTo>
                    <a:pt x="28" y="15"/>
                  </a:moveTo>
                  <a:cubicBezTo>
                    <a:pt x="33" y="8"/>
                    <a:pt x="33" y="8"/>
                    <a:pt x="33" y="8"/>
                  </a:cubicBezTo>
                  <a:cubicBezTo>
                    <a:pt x="26" y="0"/>
                    <a:pt x="26" y="0"/>
                    <a:pt x="26" y="0"/>
                  </a:cubicBezTo>
                  <a:cubicBezTo>
                    <a:pt x="13" y="0"/>
                    <a:pt x="13" y="0"/>
                    <a:pt x="13" y="0"/>
                  </a:cubicBezTo>
                  <a:cubicBezTo>
                    <a:pt x="6" y="9"/>
                    <a:pt x="6" y="9"/>
                    <a:pt x="6" y="9"/>
                  </a:cubicBezTo>
                  <a:cubicBezTo>
                    <a:pt x="12" y="15"/>
                    <a:pt x="12" y="15"/>
                    <a:pt x="12" y="15"/>
                  </a:cubicBezTo>
                  <a:cubicBezTo>
                    <a:pt x="5" y="18"/>
                    <a:pt x="0" y="25"/>
                    <a:pt x="0" y="33"/>
                  </a:cubicBezTo>
                  <a:cubicBezTo>
                    <a:pt x="0" y="44"/>
                    <a:pt x="9" y="52"/>
                    <a:pt x="20" y="52"/>
                  </a:cubicBezTo>
                  <a:cubicBezTo>
                    <a:pt x="30" y="52"/>
                    <a:pt x="39" y="43"/>
                    <a:pt x="39" y="33"/>
                  </a:cubicBezTo>
                  <a:cubicBezTo>
                    <a:pt x="39" y="25"/>
                    <a:pt x="34" y="19"/>
                    <a:pt x="28" y="15"/>
                  </a:cubicBezTo>
                  <a:close/>
                  <a:moveTo>
                    <a:pt x="24" y="2"/>
                  </a:moveTo>
                  <a:cubicBezTo>
                    <a:pt x="28" y="8"/>
                    <a:pt x="28" y="8"/>
                    <a:pt x="28" y="8"/>
                  </a:cubicBezTo>
                  <a:cubicBezTo>
                    <a:pt x="24" y="8"/>
                    <a:pt x="24" y="8"/>
                    <a:pt x="24" y="8"/>
                  </a:cubicBezTo>
                  <a:lnTo>
                    <a:pt x="24" y="2"/>
                  </a:lnTo>
                  <a:close/>
                  <a:moveTo>
                    <a:pt x="10" y="8"/>
                  </a:moveTo>
                  <a:cubicBezTo>
                    <a:pt x="14" y="8"/>
                    <a:pt x="14" y="8"/>
                    <a:pt x="14" y="8"/>
                  </a:cubicBezTo>
                  <a:cubicBezTo>
                    <a:pt x="15" y="15"/>
                    <a:pt x="15" y="15"/>
                    <a:pt x="15" y="15"/>
                  </a:cubicBezTo>
                  <a:lnTo>
                    <a:pt x="10" y="8"/>
                  </a:lnTo>
                  <a:close/>
                  <a:moveTo>
                    <a:pt x="20" y="47"/>
                  </a:moveTo>
                  <a:cubicBezTo>
                    <a:pt x="12" y="47"/>
                    <a:pt x="5" y="41"/>
                    <a:pt x="5" y="33"/>
                  </a:cubicBezTo>
                  <a:cubicBezTo>
                    <a:pt x="5" y="25"/>
                    <a:pt x="11" y="19"/>
                    <a:pt x="19" y="19"/>
                  </a:cubicBezTo>
                  <a:cubicBezTo>
                    <a:pt x="27" y="19"/>
                    <a:pt x="33" y="25"/>
                    <a:pt x="33" y="33"/>
                  </a:cubicBezTo>
                  <a:cubicBezTo>
                    <a:pt x="34" y="41"/>
                    <a:pt x="27" y="47"/>
                    <a:pt x="20" y="47"/>
                  </a:cubicBezTo>
                  <a:close/>
                </a:path>
              </a:pathLst>
            </a:custGeom>
            <a:solidFill>
              <a:srgbClr val="39363A"/>
            </a:solidFill>
            <a:ln>
              <a:noFill/>
            </a:ln>
          </p:spPr>
          <p:txBody>
            <a:bodyPr anchor="ctr"/>
            <a:lstStyle/>
            <a:p>
              <a:pPr algn="ctr"/>
            </a:p>
          </p:txBody>
        </p:sp>
        <p:sp>
          <p:nvSpPr>
            <p:cNvPr id="23" name="任意多边形: 形状 22"/>
            <p:cNvSpPr/>
            <p:nvPr/>
          </p:nvSpPr>
          <p:spPr bwMode="auto">
            <a:xfrm flipH="1">
              <a:off x="3610439" y="2743294"/>
              <a:ext cx="85393" cy="110597"/>
            </a:xfrm>
            <a:custGeom>
              <a:avLst/>
              <a:gdLst>
                <a:gd name="T0" fmla="*/ 28 w 39"/>
                <a:gd name="T1" fmla="*/ 15 h 52"/>
                <a:gd name="T2" fmla="*/ 34 w 39"/>
                <a:gd name="T3" fmla="*/ 8 h 52"/>
                <a:gd name="T4" fmla="*/ 27 w 39"/>
                <a:gd name="T5" fmla="*/ 0 h 52"/>
                <a:gd name="T6" fmla="*/ 13 w 39"/>
                <a:gd name="T7" fmla="*/ 0 h 52"/>
                <a:gd name="T8" fmla="*/ 6 w 39"/>
                <a:gd name="T9" fmla="*/ 9 h 52"/>
                <a:gd name="T10" fmla="*/ 12 w 39"/>
                <a:gd name="T11" fmla="*/ 15 h 52"/>
                <a:gd name="T12" fmla="*/ 0 w 39"/>
                <a:gd name="T13" fmla="*/ 33 h 52"/>
                <a:gd name="T14" fmla="*/ 20 w 39"/>
                <a:gd name="T15" fmla="*/ 52 h 52"/>
                <a:gd name="T16" fmla="*/ 39 w 39"/>
                <a:gd name="T17" fmla="*/ 33 h 52"/>
                <a:gd name="T18" fmla="*/ 28 w 39"/>
                <a:gd name="T19" fmla="*/ 15 h 52"/>
                <a:gd name="T20" fmla="*/ 24 w 39"/>
                <a:gd name="T21" fmla="*/ 2 h 52"/>
                <a:gd name="T22" fmla="*/ 28 w 39"/>
                <a:gd name="T23" fmla="*/ 8 h 52"/>
                <a:gd name="T24" fmla="*/ 24 w 39"/>
                <a:gd name="T25" fmla="*/ 8 h 52"/>
                <a:gd name="T26" fmla="*/ 24 w 39"/>
                <a:gd name="T27" fmla="*/ 2 h 52"/>
                <a:gd name="T28" fmla="*/ 10 w 39"/>
                <a:gd name="T29" fmla="*/ 8 h 52"/>
                <a:gd name="T30" fmla="*/ 14 w 39"/>
                <a:gd name="T31" fmla="*/ 8 h 52"/>
                <a:gd name="T32" fmla="*/ 15 w 39"/>
                <a:gd name="T33" fmla="*/ 15 h 52"/>
                <a:gd name="T34" fmla="*/ 10 w 39"/>
                <a:gd name="T35" fmla="*/ 8 h 52"/>
                <a:gd name="T36" fmla="*/ 20 w 39"/>
                <a:gd name="T37" fmla="*/ 47 h 52"/>
                <a:gd name="T38" fmla="*/ 5 w 39"/>
                <a:gd name="T39" fmla="*/ 33 h 52"/>
                <a:gd name="T40" fmla="*/ 19 w 39"/>
                <a:gd name="T41" fmla="*/ 19 h 52"/>
                <a:gd name="T42" fmla="*/ 34 w 39"/>
                <a:gd name="T43" fmla="*/ 33 h 52"/>
                <a:gd name="T44" fmla="*/ 20 w 39"/>
                <a:gd name="T45" fmla="*/ 4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52">
                  <a:moveTo>
                    <a:pt x="28" y="15"/>
                  </a:moveTo>
                  <a:cubicBezTo>
                    <a:pt x="34" y="8"/>
                    <a:pt x="34" y="8"/>
                    <a:pt x="34" y="8"/>
                  </a:cubicBezTo>
                  <a:cubicBezTo>
                    <a:pt x="27" y="0"/>
                    <a:pt x="27" y="0"/>
                    <a:pt x="27" y="0"/>
                  </a:cubicBezTo>
                  <a:cubicBezTo>
                    <a:pt x="13" y="0"/>
                    <a:pt x="13" y="0"/>
                    <a:pt x="13" y="0"/>
                  </a:cubicBezTo>
                  <a:cubicBezTo>
                    <a:pt x="6" y="9"/>
                    <a:pt x="6" y="9"/>
                    <a:pt x="6" y="9"/>
                  </a:cubicBezTo>
                  <a:cubicBezTo>
                    <a:pt x="12" y="15"/>
                    <a:pt x="12" y="15"/>
                    <a:pt x="12" y="15"/>
                  </a:cubicBezTo>
                  <a:cubicBezTo>
                    <a:pt x="5" y="18"/>
                    <a:pt x="0" y="25"/>
                    <a:pt x="0" y="33"/>
                  </a:cubicBezTo>
                  <a:cubicBezTo>
                    <a:pt x="0" y="44"/>
                    <a:pt x="9" y="52"/>
                    <a:pt x="20" y="52"/>
                  </a:cubicBezTo>
                  <a:cubicBezTo>
                    <a:pt x="30" y="52"/>
                    <a:pt x="39" y="43"/>
                    <a:pt x="39" y="33"/>
                  </a:cubicBezTo>
                  <a:cubicBezTo>
                    <a:pt x="39" y="25"/>
                    <a:pt x="34" y="19"/>
                    <a:pt x="28" y="15"/>
                  </a:cubicBezTo>
                  <a:close/>
                  <a:moveTo>
                    <a:pt x="24" y="2"/>
                  </a:moveTo>
                  <a:cubicBezTo>
                    <a:pt x="28" y="8"/>
                    <a:pt x="28" y="8"/>
                    <a:pt x="28" y="8"/>
                  </a:cubicBezTo>
                  <a:cubicBezTo>
                    <a:pt x="24" y="8"/>
                    <a:pt x="24" y="8"/>
                    <a:pt x="24" y="8"/>
                  </a:cubicBezTo>
                  <a:lnTo>
                    <a:pt x="24" y="2"/>
                  </a:lnTo>
                  <a:close/>
                  <a:moveTo>
                    <a:pt x="10" y="8"/>
                  </a:moveTo>
                  <a:cubicBezTo>
                    <a:pt x="14" y="8"/>
                    <a:pt x="14" y="8"/>
                    <a:pt x="14" y="8"/>
                  </a:cubicBezTo>
                  <a:cubicBezTo>
                    <a:pt x="15" y="15"/>
                    <a:pt x="15" y="15"/>
                    <a:pt x="15" y="15"/>
                  </a:cubicBezTo>
                  <a:lnTo>
                    <a:pt x="10" y="8"/>
                  </a:lnTo>
                  <a:close/>
                  <a:moveTo>
                    <a:pt x="20" y="47"/>
                  </a:moveTo>
                  <a:cubicBezTo>
                    <a:pt x="12" y="47"/>
                    <a:pt x="6" y="41"/>
                    <a:pt x="5" y="33"/>
                  </a:cubicBezTo>
                  <a:cubicBezTo>
                    <a:pt x="5" y="25"/>
                    <a:pt x="12" y="19"/>
                    <a:pt x="19" y="19"/>
                  </a:cubicBezTo>
                  <a:cubicBezTo>
                    <a:pt x="27" y="19"/>
                    <a:pt x="34" y="25"/>
                    <a:pt x="34" y="33"/>
                  </a:cubicBezTo>
                  <a:cubicBezTo>
                    <a:pt x="34" y="41"/>
                    <a:pt x="28" y="47"/>
                    <a:pt x="20" y="47"/>
                  </a:cubicBezTo>
                  <a:close/>
                </a:path>
              </a:pathLst>
            </a:custGeom>
            <a:solidFill>
              <a:srgbClr val="39363A"/>
            </a:solidFill>
            <a:ln>
              <a:noFill/>
            </a:ln>
          </p:spPr>
          <p:txBody>
            <a:bodyPr anchor="ctr"/>
            <a:lstStyle/>
            <a:p>
              <a:pPr algn="ctr"/>
            </a:p>
          </p:txBody>
        </p:sp>
        <p:sp>
          <p:nvSpPr>
            <p:cNvPr id="24" name="任意多边形: 形状 23"/>
            <p:cNvSpPr/>
            <p:nvPr/>
          </p:nvSpPr>
          <p:spPr bwMode="auto">
            <a:xfrm flipH="1">
              <a:off x="4359014" y="2929791"/>
              <a:ext cx="181876" cy="185413"/>
            </a:xfrm>
            <a:custGeom>
              <a:avLst/>
              <a:gdLst>
                <a:gd name="T0" fmla="*/ 0 w 84"/>
                <a:gd name="T1" fmla="*/ 79 h 87"/>
                <a:gd name="T2" fmla="*/ 0 w 84"/>
                <a:gd name="T3" fmla="*/ 87 h 87"/>
                <a:gd name="T4" fmla="*/ 15 w 84"/>
                <a:gd name="T5" fmla="*/ 87 h 87"/>
                <a:gd name="T6" fmla="*/ 51 w 84"/>
                <a:gd name="T7" fmla="*/ 87 h 87"/>
                <a:gd name="T8" fmla="*/ 65 w 84"/>
                <a:gd name="T9" fmla="*/ 87 h 87"/>
                <a:gd name="T10" fmla="*/ 65 w 84"/>
                <a:gd name="T11" fmla="*/ 79 h 87"/>
                <a:gd name="T12" fmla="*/ 59 w 84"/>
                <a:gd name="T13" fmla="*/ 79 h 87"/>
                <a:gd name="T14" fmla="*/ 59 w 84"/>
                <a:gd name="T15" fmla="*/ 69 h 87"/>
                <a:gd name="T16" fmla="*/ 72 w 84"/>
                <a:gd name="T17" fmla="*/ 69 h 87"/>
                <a:gd name="T18" fmla="*/ 84 w 84"/>
                <a:gd name="T19" fmla="*/ 57 h 87"/>
                <a:gd name="T20" fmla="*/ 84 w 84"/>
                <a:gd name="T21" fmla="*/ 20 h 87"/>
                <a:gd name="T22" fmla="*/ 72 w 84"/>
                <a:gd name="T23" fmla="*/ 8 h 87"/>
                <a:gd name="T24" fmla="*/ 62 w 84"/>
                <a:gd name="T25" fmla="*/ 8 h 87"/>
                <a:gd name="T26" fmla="*/ 62 w 84"/>
                <a:gd name="T27" fmla="*/ 16 h 87"/>
                <a:gd name="T28" fmla="*/ 69 w 84"/>
                <a:gd name="T29" fmla="*/ 16 h 87"/>
                <a:gd name="T30" fmla="*/ 67 w 84"/>
                <a:gd name="T31" fmla="*/ 21 h 87"/>
                <a:gd name="T32" fmla="*/ 75 w 84"/>
                <a:gd name="T33" fmla="*/ 28 h 87"/>
                <a:gd name="T34" fmla="*/ 76 w 84"/>
                <a:gd name="T35" fmla="*/ 28 h 87"/>
                <a:gd name="T36" fmla="*/ 76 w 84"/>
                <a:gd name="T37" fmla="*/ 57 h 87"/>
                <a:gd name="T38" fmla="*/ 72 w 84"/>
                <a:gd name="T39" fmla="*/ 61 h 87"/>
                <a:gd name="T40" fmla="*/ 59 w 84"/>
                <a:gd name="T41" fmla="*/ 61 h 87"/>
                <a:gd name="T42" fmla="*/ 59 w 84"/>
                <a:gd name="T43" fmla="*/ 16 h 87"/>
                <a:gd name="T44" fmla="*/ 59 w 84"/>
                <a:gd name="T45" fmla="*/ 8 h 87"/>
                <a:gd name="T46" fmla="*/ 51 w 84"/>
                <a:gd name="T47" fmla="*/ 0 h 87"/>
                <a:gd name="T48" fmla="*/ 15 w 84"/>
                <a:gd name="T49" fmla="*/ 0 h 87"/>
                <a:gd name="T50" fmla="*/ 6 w 84"/>
                <a:gd name="T51" fmla="*/ 8 h 87"/>
                <a:gd name="T52" fmla="*/ 6 w 84"/>
                <a:gd name="T53" fmla="*/ 79 h 87"/>
                <a:gd name="T54" fmla="*/ 0 w 84"/>
                <a:gd name="T55" fmla="*/ 79 h 87"/>
                <a:gd name="T56" fmla="*/ 75 w 84"/>
                <a:gd name="T57" fmla="*/ 25 h 87"/>
                <a:gd name="T58" fmla="*/ 70 w 84"/>
                <a:gd name="T59" fmla="*/ 21 h 87"/>
                <a:gd name="T60" fmla="*/ 75 w 84"/>
                <a:gd name="T61" fmla="*/ 16 h 87"/>
                <a:gd name="T62" fmla="*/ 76 w 84"/>
                <a:gd name="T63" fmla="*/ 17 h 87"/>
                <a:gd name="T64" fmla="*/ 74 w 84"/>
                <a:gd name="T65" fmla="*/ 20 h 87"/>
                <a:gd name="T66" fmla="*/ 74 w 84"/>
                <a:gd name="T67" fmla="*/ 22 h 87"/>
                <a:gd name="T68" fmla="*/ 75 w 84"/>
                <a:gd name="T69" fmla="*/ 22 h 87"/>
                <a:gd name="T70" fmla="*/ 77 w 84"/>
                <a:gd name="T71" fmla="*/ 21 h 87"/>
                <a:gd name="T72" fmla="*/ 77 w 84"/>
                <a:gd name="T73" fmla="*/ 21 h 87"/>
                <a:gd name="T74" fmla="*/ 75 w 84"/>
                <a:gd name="T75" fmla="*/ 25 h 87"/>
                <a:gd name="T76" fmla="*/ 16 w 84"/>
                <a:gd name="T77" fmla="*/ 39 h 87"/>
                <a:gd name="T78" fmla="*/ 18 w 84"/>
                <a:gd name="T79" fmla="*/ 37 h 87"/>
                <a:gd name="T80" fmla="*/ 47 w 84"/>
                <a:gd name="T81" fmla="*/ 37 h 87"/>
                <a:gd name="T82" fmla="*/ 49 w 84"/>
                <a:gd name="T83" fmla="*/ 39 h 87"/>
                <a:gd name="T84" fmla="*/ 49 w 84"/>
                <a:gd name="T85" fmla="*/ 41 h 87"/>
                <a:gd name="T86" fmla="*/ 47 w 84"/>
                <a:gd name="T87" fmla="*/ 43 h 87"/>
                <a:gd name="T88" fmla="*/ 18 w 84"/>
                <a:gd name="T89" fmla="*/ 43 h 87"/>
                <a:gd name="T90" fmla="*/ 16 w 84"/>
                <a:gd name="T91" fmla="*/ 41 h 87"/>
                <a:gd name="T92" fmla="*/ 16 w 84"/>
                <a:gd name="T93" fmla="*/ 39 h 87"/>
                <a:gd name="T94" fmla="*/ 16 w 84"/>
                <a:gd name="T95" fmla="*/ 11 h 87"/>
                <a:gd name="T96" fmla="*/ 18 w 84"/>
                <a:gd name="T97" fmla="*/ 9 h 87"/>
                <a:gd name="T98" fmla="*/ 47 w 84"/>
                <a:gd name="T99" fmla="*/ 9 h 87"/>
                <a:gd name="T100" fmla="*/ 49 w 84"/>
                <a:gd name="T101" fmla="*/ 11 h 87"/>
                <a:gd name="T102" fmla="*/ 49 w 84"/>
                <a:gd name="T103" fmla="*/ 26 h 87"/>
                <a:gd name="T104" fmla="*/ 47 w 84"/>
                <a:gd name="T105" fmla="*/ 29 h 87"/>
                <a:gd name="T106" fmla="*/ 18 w 84"/>
                <a:gd name="T107" fmla="*/ 29 h 87"/>
                <a:gd name="T108" fmla="*/ 16 w 84"/>
                <a:gd name="T109" fmla="*/ 26 h 87"/>
                <a:gd name="T110" fmla="*/ 16 w 84"/>
                <a:gd name="T111" fmla="*/ 1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4" h="87">
                  <a:moveTo>
                    <a:pt x="0" y="79"/>
                  </a:moveTo>
                  <a:cubicBezTo>
                    <a:pt x="0" y="87"/>
                    <a:pt x="0" y="87"/>
                    <a:pt x="0" y="87"/>
                  </a:cubicBezTo>
                  <a:cubicBezTo>
                    <a:pt x="15" y="87"/>
                    <a:pt x="15" y="87"/>
                    <a:pt x="15" y="87"/>
                  </a:cubicBezTo>
                  <a:cubicBezTo>
                    <a:pt x="51" y="87"/>
                    <a:pt x="51" y="87"/>
                    <a:pt x="51" y="87"/>
                  </a:cubicBezTo>
                  <a:cubicBezTo>
                    <a:pt x="65" y="87"/>
                    <a:pt x="65" y="87"/>
                    <a:pt x="65" y="87"/>
                  </a:cubicBezTo>
                  <a:cubicBezTo>
                    <a:pt x="65" y="79"/>
                    <a:pt x="65" y="79"/>
                    <a:pt x="65" y="79"/>
                  </a:cubicBezTo>
                  <a:cubicBezTo>
                    <a:pt x="59" y="79"/>
                    <a:pt x="59" y="79"/>
                    <a:pt x="59" y="79"/>
                  </a:cubicBezTo>
                  <a:cubicBezTo>
                    <a:pt x="59" y="69"/>
                    <a:pt x="59" y="69"/>
                    <a:pt x="59" y="69"/>
                  </a:cubicBezTo>
                  <a:cubicBezTo>
                    <a:pt x="72" y="69"/>
                    <a:pt x="72" y="69"/>
                    <a:pt x="72" y="69"/>
                  </a:cubicBezTo>
                  <a:cubicBezTo>
                    <a:pt x="79" y="69"/>
                    <a:pt x="84" y="63"/>
                    <a:pt x="84" y="57"/>
                  </a:cubicBezTo>
                  <a:cubicBezTo>
                    <a:pt x="84" y="20"/>
                    <a:pt x="84" y="20"/>
                    <a:pt x="84" y="20"/>
                  </a:cubicBezTo>
                  <a:cubicBezTo>
                    <a:pt x="84" y="14"/>
                    <a:pt x="79" y="8"/>
                    <a:pt x="72" y="8"/>
                  </a:cubicBezTo>
                  <a:cubicBezTo>
                    <a:pt x="62" y="8"/>
                    <a:pt x="62" y="8"/>
                    <a:pt x="62" y="8"/>
                  </a:cubicBezTo>
                  <a:cubicBezTo>
                    <a:pt x="62" y="16"/>
                    <a:pt x="62" y="16"/>
                    <a:pt x="62" y="16"/>
                  </a:cubicBezTo>
                  <a:cubicBezTo>
                    <a:pt x="69" y="16"/>
                    <a:pt x="69" y="16"/>
                    <a:pt x="69" y="16"/>
                  </a:cubicBezTo>
                  <a:cubicBezTo>
                    <a:pt x="68" y="18"/>
                    <a:pt x="67" y="19"/>
                    <a:pt x="67" y="21"/>
                  </a:cubicBezTo>
                  <a:cubicBezTo>
                    <a:pt x="67" y="25"/>
                    <a:pt x="71" y="28"/>
                    <a:pt x="75" y="28"/>
                  </a:cubicBezTo>
                  <a:cubicBezTo>
                    <a:pt x="75" y="28"/>
                    <a:pt x="76" y="28"/>
                    <a:pt x="76" y="28"/>
                  </a:cubicBezTo>
                  <a:cubicBezTo>
                    <a:pt x="76" y="57"/>
                    <a:pt x="76" y="57"/>
                    <a:pt x="76" y="57"/>
                  </a:cubicBezTo>
                  <a:cubicBezTo>
                    <a:pt x="76" y="59"/>
                    <a:pt x="74" y="61"/>
                    <a:pt x="72" y="61"/>
                  </a:cubicBezTo>
                  <a:cubicBezTo>
                    <a:pt x="59" y="61"/>
                    <a:pt x="59" y="61"/>
                    <a:pt x="59" y="61"/>
                  </a:cubicBezTo>
                  <a:cubicBezTo>
                    <a:pt x="59" y="16"/>
                    <a:pt x="59" y="16"/>
                    <a:pt x="59" y="16"/>
                  </a:cubicBezTo>
                  <a:cubicBezTo>
                    <a:pt x="59" y="8"/>
                    <a:pt x="59" y="8"/>
                    <a:pt x="59" y="8"/>
                  </a:cubicBezTo>
                  <a:cubicBezTo>
                    <a:pt x="59" y="4"/>
                    <a:pt x="55" y="0"/>
                    <a:pt x="51" y="0"/>
                  </a:cubicBezTo>
                  <a:cubicBezTo>
                    <a:pt x="15" y="0"/>
                    <a:pt x="15" y="0"/>
                    <a:pt x="15" y="0"/>
                  </a:cubicBezTo>
                  <a:cubicBezTo>
                    <a:pt x="10" y="0"/>
                    <a:pt x="6" y="4"/>
                    <a:pt x="6" y="8"/>
                  </a:cubicBezTo>
                  <a:cubicBezTo>
                    <a:pt x="6" y="79"/>
                    <a:pt x="6" y="79"/>
                    <a:pt x="6" y="79"/>
                  </a:cubicBezTo>
                  <a:lnTo>
                    <a:pt x="0" y="79"/>
                  </a:lnTo>
                  <a:close/>
                  <a:moveTo>
                    <a:pt x="75" y="25"/>
                  </a:moveTo>
                  <a:cubicBezTo>
                    <a:pt x="72" y="25"/>
                    <a:pt x="70" y="23"/>
                    <a:pt x="70" y="21"/>
                  </a:cubicBezTo>
                  <a:cubicBezTo>
                    <a:pt x="70" y="18"/>
                    <a:pt x="72" y="16"/>
                    <a:pt x="75" y="16"/>
                  </a:cubicBezTo>
                  <a:cubicBezTo>
                    <a:pt x="76" y="16"/>
                    <a:pt x="76" y="17"/>
                    <a:pt x="76" y="17"/>
                  </a:cubicBezTo>
                  <a:cubicBezTo>
                    <a:pt x="74" y="20"/>
                    <a:pt x="74" y="20"/>
                    <a:pt x="74" y="20"/>
                  </a:cubicBezTo>
                  <a:cubicBezTo>
                    <a:pt x="73" y="20"/>
                    <a:pt x="73" y="21"/>
                    <a:pt x="74" y="22"/>
                  </a:cubicBezTo>
                  <a:cubicBezTo>
                    <a:pt x="74" y="22"/>
                    <a:pt x="75" y="22"/>
                    <a:pt x="75" y="22"/>
                  </a:cubicBezTo>
                  <a:cubicBezTo>
                    <a:pt x="77" y="21"/>
                    <a:pt x="77" y="21"/>
                    <a:pt x="77" y="21"/>
                  </a:cubicBezTo>
                  <a:cubicBezTo>
                    <a:pt x="77" y="21"/>
                    <a:pt x="77" y="21"/>
                    <a:pt x="77" y="21"/>
                  </a:cubicBezTo>
                  <a:cubicBezTo>
                    <a:pt x="77" y="23"/>
                    <a:pt x="77" y="25"/>
                    <a:pt x="75" y="25"/>
                  </a:cubicBezTo>
                  <a:close/>
                  <a:moveTo>
                    <a:pt x="16" y="39"/>
                  </a:moveTo>
                  <a:cubicBezTo>
                    <a:pt x="16" y="38"/>
                    <a:pt x="17" y="37"/>
                    <a:pt x="18" y="37"/>
                  </a:cubicBezTo>
                  <a:cubicBezTo>
                    <a:pt x="47" y="37"/>
                    <a:pt x="47" y="37"/>
                    <a:pt x="47" y="37"/>
                  </a:cubicBezTo>
                  <a:cubicBezTo>
                    <a:pt x="48" y="37"/>
                    <a:pt x="49" y="38"/>
                    <a:pt x="49" y="39"/>
                  </a:cubicBezTo>
                  <a:cubicBezTo>
                    <a:pt x="49" y="41"/>
                    <a:pt x="49" y="41"/>
                    <a:pt x="49" y="41"/>
                  </a:cubicBezTo>
                  <a:cubicBezTo>
                    <a:pt x="49" y="42"/>
                    <a:pt x="48" y="43"/>
                    <a:pt x="47" y="43"/>
                  </a:cubicBezTo>
                  <a:cubicBezTo>
                    <a:pt x="18" y="43"/>
                    <a:pt x="18" y="43"/>
                    <a:pt x="18" y="43"/>
                  </a:cubicBezTo>
                  <a:cubicBezTo>
                    <a:pt x="17" y="43"/>
                    <a:pt x="16" y="42"/>
                    <a:pt x="16" y="41"/>
                  </a:cubicBezTo>
                  <a:lnTo>
                    <a:pt x="16" y="39"/>
                  </a:lnTo>
                  <a:close/>
                  <a:moveTo>
                    <a:pt x="16" y="11"/>
                  </a:moveTo>
                  <a:cubicBezTo>
                    <a:pt x="16" y="10"/>
                    <a:pt x="17" y="9"/>
                    <a:pt x="18" y="9"/>
                  </a:cubicBezTo>
                  <a:cubicBezTo>
                    <a:pt x="47" y="9"/>
                    <a:pt x="47" y="9"/>
                    <a:pt x="47" y="9"/>
                  </a:cubicBezTo>
                  <a:cubicBezTo>
                    <a:pt x="48" y="9"/>
                    <a:pt x="49" y="10"/>
                    <a:pt x="49" y="11"/>
                  </a:cubicBezTo>
                  <a:cubicBezTo>
                    <a:pt x="49" y="26"/>
                    <a:pt x="49" y="26"/>
                    <a:pt x="49" y="26"/>
                  </a:cubicBezTo>
                  <a:cubicBezTo>
                    <a:pt x="49" y="27"/>
                    <a:pt x="48" y="29"/>
                    <a:pt x="47" y="29"/>
                  </a:cubicBezTo>
                  <a:cubicBezTo>
                    <a:pt x="18" y="29"/>
                    <a:pt x="18" y="29"/>
                    <a:pt x="18" y="29"/>
                  </a:cubicBezTo>
                  <a:cubicBezTo>
                    <a:pt x="17" y="29"/>
                    <a:pt x="16" y="27"/>
                    <a:pt x="16" y="26"/>
                  </a:cubicBezTo>
                  <a:lnTo>
                    <a:pt x="16" y="11"/>
                  </a:lnTo>
                  <a:close/>
                </a:path>
              </a:pathLst>
            </a:custGeom>
            <a:solidFill>
              <a:srgbClr val="39363A"/>
            </a:solidFill>
            <a:ln>
              <a:noFill/>
            </a:ln>
          </p:spPr>
          <p:txBody>
            <a:bodyPr anchor="ctr"/>
            <a:lstStyle/>
            <a:p>
              <a:pPr algn="ctr"/>
            </a:p>
          </p:txBody>
        </p:sp>
        <p:sp>
          <p:nvSpPr>
            <p:cNvPr id="25" name="任意多边形: 形状 24"/>
            <p:cNvSpPr/>
            <p:nvPr/>
          </p:nvSpPr>
          <p:spPr bwMode="auto">
            <a:xfrm flipH="1">
              <a:off x="2477041" y="2402829"/>
              <a:ext cx="1126744" cy="830561"/>
            </a:xfrm>
            <a:custGeom>
              <a:avLst/>
              <a:gdLst>
                <a:gd name="T0" fmla="*/ 516 w 520"/>
                <a:gd name="T1" fmla="*/ 252 h 392"/>
                <a:gd name="T2" fmla="*/ 456 w 520"/>
                <a:gd name="T3" fmla="*/ 22 h 392"/>
                <a:gd name="T4" fmla="*/ 424 w 520"/>
                <a:gd name="T5" fmla="*/ 4 h 392"/>
                <a:gd name="T6" fmla="*/ 266 w 520"/>
                <a:gd name="T7" fmla="*/ 45 h 392"/>
                <a:gd name="T8" fmla="*/ 256 w 520"/>
                <a:gd name="T9" fmla="*/ 6 h 392"/>
                <a:gd name="T10" fmla="*/ 248 w 520"/>
                <a:gd name="T11" fmla="*/ 1 h 392"/>
                <a:gd name="T12" fmla="*/ 232 w 520"/>
                <a:gd name="T13" fmla="*/ 5 h 392"/>
                <a:gd name="T14" fmla="*/ 232 w 520"/>
                <a:gd name="T15" fmla="*/ 27 h 392"/>
                <a:gd name="T16" fmla="*/ 239 w 520"/>
                <a:gd name="T17" fmla="*/ 25 h 392"/>
                <a:gd name="T18" fmla="*/ 245 w 520"/>
                <a:gd name="T19" fmla="*/ 50 h 392"/>
                <a:gd name="T20" fmla="*/ 174 w 520"/>
                <a:gd name="T21" fmla="*/ 69 h 392"/>
                <a:gd name="T22" fmla="*/ 170 w 520"/>
                <a:gd name="T23" fmla="*/ 53 h 392"/>
                <a:gd name="T24" fmla="*/ 145 w 520"/>
                <a:gd name="T25" fmla="*/ 29 h 392"/>
                <a:gd name="T26" fmla="*/ 143 w 520"/>
                <a:gd name="T27" fmla="*/ 35 h 392"/>
                <a:gd name="T28" fmla="*/ 153 w 520"/>
                <a:gd name="T29" fmla="*/ 74 h 392"/>
                <a:gd name="T30" fmla="*/ 23 w 520"/>
                <a:gd name="T31" fmla="*/ 108 h 392"/>
                <a:gd name="T32" fmla="*/ 4 w 520"/>
                <a:gd name="T33" fmla="*/ 140 h 392"/>
                <a:gd name="T34" fmla="*/ 64 w 520"/>
                <a:gd name="T35" fmla="*/ 370 h 392"/>
                <a:gd name="T36" fmla="*/ 96 w 520"/>
                <a:gd name="T37" fmla="*/ 388 h 392"/>
                <a:gd name="T38" fmla="*/ 497 w 520"/>
                <a:gd name="T39" fmla="*/ 284 h 392"/>
                <a:gd name="T40" fmla="*/ 516 w 520"/>
                <a:gd name="T41" fmla="*/ 25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0" h="392">
                  <a:moveTo>
                    <a:pt x="516" y="252"/>
                  </a:moveTo>
                  <a:cubicBezTo>
                    <a:pt x="456" y="22"/>
                    <a:pt x="456" y="22"/>
                    <a:pt x="456" y="22"/>
                  </a:cubicBezTo>
                  <a:cubicBezTo>
                    <a:pt x="452" y="8"/>
                    <a:pt x="438" y="0"/>
                    <a:pt x="424" y="4"/>
                  </a:cubicBezTo>
                  <a:cubicBezTo>
                    <a:pt x="266" y="45"/>
                    <a:pt x="266" y="45"/>
                    <a:pt x="266" y="45"/>
                  </a:cubicBezTo>
                  <a:cubicBezTo>
                    <a:pt x="256" y="6"/>
                    <a:pt x="256" y="6"/>
                    <a:pt x="256" y="6"/>
                  </a:cubicBezTo>
                  <a:cubicBezTo>
                    <a:pt x="255" y="2"/>
                    <a:pt x="251" y="0"/>
                    <a:pt x="248" y="1"/>
                  </a:cubicBezTo>
                  <a:cubicBezTo>
                    <a:pt x="232" y="5"/>
                    <a:pt x="232" y="5"/>
                    <a:pt x="232" y="5"/>
                  </a:cubicBezTo>
                  <a:cubicBezTo>
                    <a:pt x="232" y="11"/>
                    <a:pt x="232" y="20"/>
                    <a:pt x="232" y="27"/>
                  </a:cubicBezTo>
                  <a:cubicBezTo>
                    <a:pt x="239" y="25"/>
                    <a:pt x="239" y="25"/>
                    <a:pt x="239" y="25"/>
                  </a:cubicBezTo>
                  <a:cubicBezTo>
                    <a:pt x="245" y="50"/>
                    <a:pt x="245" y="50"/>
                    <a:pt x="245" y="50"/>
                  </a:cubicBezTo>
                  <a:cubicBezTo>
                    <a:pt x="174" y="69"/>
                    <a:pt x="174" y="69"/>
                    <a:pt x="174" y="69"/>
                  </a:cubicBezTo>
                  <a:cubicBezTo>
                    <a:pt x="170" y="53"/>
                    <a:pt x="170" y="53"/>
                    <a:pt x="170" y="53"/>
                  </a:cubicBezTo>
                  <a:cubicBezTo>
                    <a:pt x="161" y="48"/>
                    <a:pt x="149" y="39"/>
                    <a:pt x="145" y="29"/>
                  </a:cubicBezTo>
                  <a:cubicBezTo>
                    <a:pt x="143" y="31"/>
                    <a:pt x="142" y="33"/>
                    <a:pt x="143" y="35"/>
                  </a:cubicBezTo>
                  <a:cubicBezTo>
                    <a:pt x="153" y="74"/>
                    <a:pt x="153" y="74"/>
                    <a:pt x="153" y="74"/>
                  </a:cubicBezTo>
                  <a:cubicBezTo>
                    <a:pt x="23" y="108"/>
                    <a:pt x="23" y="108"/>
                    <a:pt x="23" y="108"/>
                  </a:cubicBezTo>
                  <a:cubicBezTo>
                    <a:pt x="9" y="112"/>
                    <a:pt x="0" y="126"/>
                    <a:pt x="4" y="140"/>
                  </a:cubicBezTo>
                  <a:cubicBezTo>
                    <a:pt x="64" y="370"/>
                    <a:pt x="64" y="370"/>
                    <a:pt x="64" y="370"/>
                  </a:cubicBezTo>
                  <a:cubicBezTo>
                    <a:pt x="67" y="384"/>
                    <a:pt x="82" y="392"/>
                    <a:pt x="96" y="388"/>
                  </a:cubicBezTo>
                  <a:cubicBezTo>
                    <a:pt x="497" y="284"/>
                    <a:pt x="497" y="284"/>
                    <a:pt x="497" y="284"/>
                  </a:cubicBezTo>
                  <a:cubicBezTo>
                    <a:pt x="511" y="280"/>
                    <a:pt x="520" y="266"/>
                    <a:pt x="516" y="252"/>
                  </a:cubicBezTo>
                  <a:close/>
                </a:path>
              </a:pathLst>
            </a:custGeom>
            <a:solidFill>
              <a:srgbClr val="39363A"/>
            </a:solidFill>
            <a:ln>
              <a:noFill/>
            </a:ln>
          </p:spPr>
          <p:txBody>
            <a:bodyPr anchor="ctr"/>
            <a:lstStyle/>
            <a:p>
              <a:pPr algn="ctr"/>
            </a:p>
          </p:txBody>
        </p:sp>
      </p:grpSp>
      <p:sp>
        <p:nvSpPr>
          <p:cNvPr id="22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en-GB" sz="1800" b="1" dirty="0">
                <a:solidFill>
                  <a:schemeClr val="bg1">
                    <a:lumMod val="50000"/>
                  </a:schemeClr>
                </a:solidFill>
                <a:latin typeface="微软雅黑" panose="020B0503020204020204" pitchFamily="34" charset="-122"/>
                <a:ea typeface="微软雅黑" panose="020B0503020204020204" pitchFamily="34" charset="-122"/>
              </a:rPr>
              <a:t>symbols</a:t>
            </a:r>
            <a:endParaRPr lang="en-US"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26" name="图片 2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227" name="图片 2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678805" y="-1179830"/>
            <a:ext cx="6855460" cy="4648200"/>
          </a:xfrm>
          <a:prstGeom prst="rect">
            <a:avLst/>
          </a:prstGeom>
        </p:spPr>
      </p:pic>
      <p:sp>
        <p:nvSpPr>
          <p:cNvPr id="3" name="任意多边形: 形状 5"/>
          <p:cNvSpPr/>
          <p:nvPr/>
        </p:nvSpPr>
        <p:spPr bwMode="auto">
          <a:xfrm>
            <a:off x="1069592" y="738824"/>
            <a:ext cx="1338262" cy="884635"/>
          </a:xfrm>
          <a:custGeom>
            <a:avLst/>
            <a:gdLst>
              <a:gd name="T0" fmla="*/ 1124 w 1124"/>
              <a:gd name="T1" fmla="*/ 440 h 743"/>
              <a:gd name="T2" fmla="*/ 734 w 1124"/>
              <a:gd name="T3" fmla="*/ 440 h 743"/>
              <a:gd name="T4" fmla="*/ 481 w 1124"/>
              <a:gd name="T5" fmla="*/ 743 h 743"/>
              <a:gd name="T6" fmla="*/ 478 w 1124"/>
              <a:gd name="T7" fmla="*/ 440 h 743"/>
              <a:gd name="T8" fmla="*/ 0 w 1124"/>
              <a:gd name="T9" fmla="*/ 440 h 743"/>
              <a:gd name="T10" fmla="*/ 0 w 1124"/>
              <a:gd name="T11" fmla="*/ 0 h 743"/>
              <a:gd name="T12" fmla="*/ 1124 w 1124"/>
              <a:gd name="T13" fmla="*/ 0 h 743"/>
              <a:gd name="T14" fmla="*/ 1124 w 1124"/>
              <a:gd name="T15" fmla="*/ 440 h 7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4" h="743">
                <a:moveTo>
                  <a:pt x="1124" y="440"/>
                </a:moveTo>
                <a:lnTo>
                  <a:pt x="734" y="440"/>
                </a:lnTo>
                <a:lnTo>
                  <a:pt x="481" y="743"/>
                </a:lnTo>
                <a:lnTo>
                  <a:pt x="478" y="440"/>
                </a:lnTo>
                <a:lnTo>
                  <a:pt x="0" y="440"/>
                </a:lnTo>
                <a:lnTo>
                  <a:pt x="0" y="0"/>
                </a:lnTo>
                <a:lnTo>
                  <a:pt x="1124" y="0"/>
                </a:lnTo>
                <a:lnTo>
                  <a:pt x="1124" y="440"/>
                </a:lnTo>
                <a:close/>
              </a:path>
            </a:pathLst>
          </a:custGeom>
          <a:solidFill>
            <a:schemeClr val="accent2">
              <a:lumMod val="100000"/>
            </a:schemeClr>
          </a:solidFill>
          <a:ln>
            <a:noFill/>
          </a:ln>
        </p:spPr>
        <p:txBody>
          <a:bodyPr anchor="ctr"/>
          <a:lstStyle/>
          <a:p>
            <a:pPr algn="ctr"/>
          </a:p>
        </p:txBody>
      </p:sp>
      <p:sp>
        <p:nvSpPr>
          <p:cNvPr id="228" name="文本框 227"/>
          <p:cNvSpPr txBox="1"/>
          <p:nvPr/>
        </p:nvSpPr>
        <p:spPr>
          <a:xfrm>
            <a:off x="2524125" y="1242695"/>
            <a:ext cx="4784090" cy="460375"/>
          </a:xfrm>
          <a:prstGeom prst="rect">
            <a:avLst/>
          </a:prstGeom>
          <a:noFill/>
        </p:spPr>
        <p:txBody>
          <a:bodyPr wrap="none" rtlCol="0">
            <a:spAutoFit/>
          </a:bodyPr>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ES5</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中包含</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5</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种原始类型：字符串，数字，布尔值，</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null</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和</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undefined;</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ES6</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中引入了第</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6</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种原始类型</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--symbol</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30" name="图片 229"/>
          <p:cNvPicPr>
            <a:picLocks noChangeAspect="1"/>
          </p:cNvPicPr>
          <p:nvPr/>
        </p:nvPicPr>
        <p:blipFill>
          <a:blip r:embed="rId2"/>
          <a:stretch>
            <a:fillRect/>
          </a:stretch>
        </p:blipFill>
        <p:spPr>
          <a:xfrm>
            <a:off x="3128645" y="1739900"/>
            <a:ext cx="2887345" cy="3014345"/>
          </a:xfrm>
          <a:prstGeom prst="rect">
            <a:avLst/>
          </a:prstGeom>
        </p:spPr>
      </p:pic>
      <p:sp>
        <p:nvSpPr>
          <p:cNvPr id="231" name="文本框 230"/>
          <p:cNvSpPr txBox="1"/>
          <p:nvPr/>
        </p:nvSpPr>
        <p:spPr>
          <a:xfrm>
            <a:off x="1168400" y="853440"/>
            <a:ext cx="1160145" cy="306705"/>
          </a:xfrm>
          <a:prstGeom prst="rect">
            <a:avLst/>
          </a:prstGeom>
          <a:noFill/>
        </p:spPr>
        <p:txBody>
          <a:bodyPr wrap="square" rtlCol="0">
            <a:spAutoFit/>
          </a:bodyPr>
          <a:p>
            <a:r>
              <a:rPr lang="zh-CN" altLang="zh-CN" sz="1400" b="1" dirty="0" smtClean="0">
                <a:solidFill>
                  <a:schemeClr val="bg1"/>
                </a:solidFill>
                <a:latin typeface="微软雅黑" panose="020B0503020204020204" pitchFamily="34" charset="-122"/>
                <a:ea typeface="微软雅黑" panose="020B0503020204020204" pitchFamily="34" charset="-122"/>
              </a:rPr>
              <a:t>拿来干嘛的？</a:t>
            </a:r>
            <a:endParaRPr lang="zh-CN" altLang="zh-CN" sz="1400" b="1" dirty="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nodeType="clickEffect">
                                  <p:stCondLst>
                                    <p:cond delay="0"/>
                                  </p:stCondLst>
                                  <p:childTnLst>
                                    <p:set>
                                      <p:cBhvr>
                                        <p:cTn id="12" dur="1" fill="hold">
                                          <p:stCondLst>
                                            <p:cond delay="0"/>
                                          </p:stCondLst>
                                        </p:cTn>
                                        <p:tgtEl>
                                          <p:spTgt spid="227"/>
                                        </p:tgtEl>
                                        <p:attrNameLst>
                                          <p:attrName>style.visibility</p:attrName>
                                        </p:attrNameLst>
                                      </p:cBhvr>
                                      <p:to>
                                        <p:strVal val="visible"/>
                                      </p:to>
                                    </p:set>
                                    <p:animEffect transition="in" filter="wipe(up)">
                                      <p:cBhvr>
                                        <p:cTn id="13" dur="500"/>
                                        <p:tgtEl>
                                          <p:spTgt spid="227"/>
                                        </p:tgtEl>
                                      </p:cBhvr>
                                    </p:animEffect>
                                  </p:childTnLst>
                                </p:cTn>
                              </p:par>
                              <p:par>
                                <p:cTn id="14" presetID="22" presetClass="entr" presetSubtype="4" fill="hold" nodeType="withEffect">
                                  <p:stCondLst>
                                    <p:cond delay="0"/>
                                  </p:stCondLst>
                                  <p:childTnLst>
                                    <p:set>
                                      <p:cBhvr>
                                        <p:cTn id="15" dur="1" fill="hold">
                                          <p:stCondLst>
                                            <p:cond delay="0"/>
                                          </p:stCondLst>
                                        </p:cTn>
                                        <p:tgtEl>
                                          <p:spTgt spid="226"/>
                                        </p:tgtEl>
                                        <p:attrNameLst>
                                          <p:attrName>style.visibility</p:attrName>
                                        </p:attrNameLst>
                                      </p:cBhvr>
                                      <p:to>
                                        <p:strVal val="visible"/>
                                      </p:to>
                                    </p:set>
                                    <p:animEffect transition="in" filter="wipe(down)">
                                      <p:cBhvr>
                                        <p:cTn id="16"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105"/>
          <p:cNvGrpSpPr/>
          <p:nvPr/>
        </p:nvGrpSpPr>
        <p:grpSpPr>
          <a:xfrm>
            <a:off x="667864" y="2918966"/>
            <a:ext cx="2582724" cy="1616879"/>
            <a:chOff x="3048000" y="2862263"/>
            <a:chExt cx="1914526" cy="1198563"/>
          </a:xfrm>
        </p:grpSpPr>
        <p:sp>
          <p:nvSpPr>
            <p:cNvPr id="31" name="Freeform: Shape 113"/>
            <p:cNvSpPr/>
            <p:nvPr/>
          </p:nvSpPr>
          <p:spPr bwMode="auto">
            <a:xfrm>
              <a:off x="3351213" y="2862263"/>
              <a:ext cx="1308100" cy="593725"/>
            </a:xfrm>
            <a:custGeom>
              <a:avLst/>
              <a:gdLst/>
              <a:ahLst/>
              <a:cxnLst>
                <a:cxn ang="0">
                  <a:pos x="0" y="172"/>
                </a:cxn>
                <a:cxn ang="0">
                  <a:pos x="414" y="0"/>
                </a:cxn>
                <a:cxn ang="0">
                  <a:pos x="824" y="172"/>
                </a:cxn>
                <a:cxn ang="0">
                  <a:pos x="414" y="374"/>
                </a:cxn>
                <a:cxn ang="0">
                  <a:pos x="0" y="172"/>
                </a:cxn>
              </a:cxnLst>
              <a:rect l="0" t="0" r="r" b="b"/>
              <a:pathLst>
                <a:path w="824" h="374">
                  <a:moveTo>
                    <a:pt x="0" y="172"/>
                  </a:moveTo>
                  <a:lnTo>
                    <a:pt x="414" y="0"/>
                  </a:lnTo>
                  <a:lnTo>
                    <a:pt x="824" y="172"/>
                  </a:lnTo>
                  <a:lnTo>
                    <a:pt x="414" y="374"/>
                  </a:lnTo>
                  <a:lnTo>
                    <a:pt x="0" y="172"/>
                  </a:lnTo>
                  <a:close/>
                </a:path>
              </a:pathLst>
            </a:custGeom>
            <a:solidFill>
              <a:schemeClr val="accent1">
                <a:lumMod val="60000"/>
                <a:lumOff val="40000"/>
              </a:schemeClr>
            </a:solidFill>
            <a:ln w="9525">
              <a:noFill/>
              <a:round/>
            </a:ln>
          </p:spPr>
          <p:txBody>
            <a:bodyPr anchor="ctr"/>
            <a:lstStyle/>
            <a:p>
              <a:pPr algn="ctr"/>
            </a:p>
          </p:txBody>
        </p:sp>
        <p:sp>
          <p:nvSpPr>
            <p:cNvPr id="32" name="Freeform: Shape 114"/>
            <p:cNvSpPr/>
            <p:nvPr/>
          </p:nvSpPr>
          <p:spPr bwMode="auto">
            <a:xfrm>
              <a:off x="4008438" y="3135313"/>
              <a:ext cx="954088" cy="925513"/>
            </a:xfrm>
            <a:custGeom>
              <a:avLst/>
              <a:gdLst/>
              <a:ahLst/>
              <a:cxnLst>
                <a:cxn ang="0">
                  <a:pos x="0" y="583"/>
                </a:cxn>
                <a:cxn ang="0">
                  <a:pos x="601" y="290"/>
                </a:cxn>
                <a:cxn ang="0">
                  <a:pos x="410" y="0"/>
                </a:cxn>
                <a:cxn ang="0">
                  <a:pos x="0" y="202"/>
                </a:cxn>
                <a:cxn ang="0">
                  <a:pos x="0" y="583"/>
                </a:cxn>
              </a:cxnLst>
              <a:rect l="0" t="0" r="r" b="b"/>
              <a:pathLst>
                <a:path w="601" h="583">
                  <a:moveTo>
                    <a:pt x="0" y="583"/>
                  </a:moveTo>
                  <a:lnTo>
                    <a:pt x="601" y="290"/>
                  </a:lnTo>
                  <a:lnTo>
                    <a:pt x="410" y="0"/>
                  </a:lnTo>
                  <a:lnTo>
                    <a:pt x="0" y="202"/>
                  </a:lnTo>
                  <a:lnTo>
                    <a:pt x="0" y="583"/>
                  </a:lnTo>
                  <a:close/>
                </a:path>
              </a:pathLst>
            </a:custGeom>
            <a:solidFill>
              <a:schemeClr val="accent1">
                <a:lumMod val="75000"/>
              </a:schemeClr>
            </a:solidFill>
            <a:ln w="9525">
              <a:noFill/>
              <a:round/>
            </a:ln>
          </p:spPr>
          <p:txBody>
            <a:bodyPr anchor="ctr"/>
            <a:lstStyle/>
            <a:p>
              <a:pPr algn="ctr"/>
            </a:p>
          </p:txBody>
        </p:sp>
        <p:sp>
          <p:nvSpPr>
            <p:cNvPr id="33" name="Freeform: Shape 115"/>
            <p:cNvSpPr/>
            <p:nvPr/>
          </p:nvSpPr>
          <p:spPr bwMode="auto">
            <a:xfrm>
              <a:off x="3048000" y="3135313"/>
              <a:ext cx="960438" cy="925513"/>
            </a:xfrm>
            <a:custGeom>
              <a:avLst/>
              <a:gdLst/>
              <a:ahLst/>
              <a:cxnLst>
                <a:cxn ang="0">
                  <a:pos x="605" y="202"/>
                </a:cxn>
                <a:cxn ang="0">
                  <a:pos x="191" y="0"/>
                </a:cxn>
                <a:cxn ang="0">
                  <a:pos x="0" y="290"/>
                </a:cxn>
                <a:cxn ang="0">
                  <a:pos x="605" y="583"/>
                </a:cxn>
                <a:cxn ang="0">
                  <a:pos x="605" y="202"/>
                </a:cxn>
              </a:cxnLst>
              <a:rect l="0" t="0" r="r" b="b"/>
              <a:pathLst>
                <a:path w="605" h="583">
                  <a:moveTo>
                    <a:pt x="605" y="202"/>
                  </a:moveTo>
                  <a:lnTo>
                    <a:pt x="191" y="0"/>
                  </a:lnTo>
                  <a:lnTo>
                    <a:pt x="0" y="290"/>
                  </a:lnTo>
                  <a:lnTo>
                    <a:pt x="605" y="583"/>
                  </a:lnTo>
                  <a:lnTo>
                    <a:pt x="605" y="202"/>
                  </a:lnTo>
                  <a:close/>
                </a:path>
              </a:pathLst>
            </a:custGeom>
            <a:solidFill>
              <a:schemeClr val="accent1"/>
            </a:solidFill>
            <a:ln w="9525">
              <a:noFill/>
              <a:round/>
            </a:ln>
          </p:spPr>
          <p:txBody>
            <a:bodyPr anchor="ctr"/>
            <a:lstStyle/>
            <a:p>
              <a:pPr algn="ctr"/>
            </a:p>
          </p:txBody>
        </p:sp>
      </p:grpSp>
      <p:grpSp>
        <p:nvGrpSpPr>
          <p:cNvPr id="24" name="Group 106"/>
          <p:cNvGrpSpPr/>
          <p:nvPr/>
        </p:nvGrpSpPr>
        <p:grpSpPr>
          <a:xfrm>
            <a:off x="1106885" y="2070660"/>
            <a:ext cx="1702542" cy="1216406"/>
            <a:chOff x="3373438" y="2163763"/>
            <a:chExt cx="1262063" cy="901700"/>
          </a:xfrm>
        </p:grpSpPr>
        <p:sp>
          <p:nvSpPr>
            <p:cNvPr id="28" name="Freeform: Shape 110"/>
            <p:cNvSpPr/>
            <p:nvPr/>
          </p:nvSpPr>
          <p:spPr bwMode="auto">
            <a:xfrm>
              <a:off x="3676650" y="2163763"/>
              <a:ext cx="657225" cy="296863"/>
            </a:xfrm>
            <a:custGeom>
              <a:avLst/>
              <a:gdLst/>
              <a:ahLst/>
              <a:cxnLst>
                <a:cxn ang="0">
                  <a:pos x="0" y="88"/>
                </a:cxn>
                <a:cxn ang="0">
                  <a:pos x="209" y="0"/>
                </a:cxn>
                <a:cxn ang="0">
                  <a:pos x="414" y="88"/>
                </a:cxn>
                <a:cxn ang="0">
                  <a:pos x="209" y="187"/>
                </a:cxn>
                <a:cxn ang="0">
                  <a:pos x="0" y="88"/>
                </a:cxn>
              </a:cxnLst>
              <a:rect l="0" t="0" r="r" b="b"/>
              <a:pathLst>
                <a:path w="414" h="187">
                  <a:moveTo>
                    <a:pt x="0" y="88"/>
                  </a:moveTo>
                  <a:lnTo>
                    <a:pt x="209" y="0"/>
                  </a:lnTo>
                  <a:lnTo>
                    <a:pt x="414" y="88"/>
                  </a:lnTo>
                  <a:lnTo>
                    <a:pt x="209" y="187"/>
                  </a:lnTo>
                  <a:lnTo>
                    <a:pt x="0" y="88"/>
                  </a:lnTo>
                  <a:close/>
                </a:path>
              </a:pathLst>
            </a:custGeom>
            <a:solidFill>
              <a:schemeClr val="accent2">
                <a:lumMod val="60000"/>
                <a:lumOff val="40000"/>
              </a:schemeClr>
            </a:solidFill>
            <a:ln w="9525">
              <a:noFill/>
              <a:round/>
            </a:ln>
          </p:spPr>
          <p:txBody>
            <a:bodyPr anchor="ctr"/>
            <a:lstStyle/>
            <a:p>
              <a:pPr algn="ctr"/>
            </a:p>
          </p:txBody>
        </p:sp>
        <p:sp>
          <p:nvSpPr>
            <p:cNvPr id="29" name="Freeform: Shape 111"/>
            <p:cNvSpPr/>
            <p:nvPr/>
          </p:nvSpPr>
          <p:spPr bwMode="auto">
            <a:xfrm>
              <a:off x="4008438" y="2303463"/>
              <a:ext cx="627063" cy="762000"/>
            </a:xfrm>
            <a:custGeom>
              <a:avLst/>
              <a:gdLst/>
              <a:ahLst/>
              <a:cxnLst>
                <a:cxn ang="0">
                  <a:pos x="0" y="480"/>
                </a:cxn>
                <a:cxn ang="0">
                  <a:pos x="395" y="286"/>
                </a:cxn>
                <a:cxn ang="0">
                  <a:pos x="205" y="0"/>
                </a:cxn>
                <a:cxn ang="0">
                  <a:pos x="0" y="99"/>
                </a:cxn>
                <a:cxn ang="0">
                  <a:pos x="0" y="480"/>
                </a:cxn>
              </a:cxnLst>
              <a:rect l="0" t="0" r="r" b="b"/>
              <a:pathLst>
                <a:path w="395" h="480">
                  <a:moveTo>
                    <a:pt x="0" y="480"/>
                  </a:moveTo>
                  <a:lnTo>
                    <a:pt x="395" y="286"/>
                  </a:lnTo>
                  <a:lnTo>
                    <a:pt x="205" y="0"/>
                  </a:lnTo>
                  <a:lnTo>
                    <a:pt x="0" y="99"/>
                  </a:lnTo>
                  <a:lnTo>
                    <a:pt x="0" y="480"/>
                  </a:lnTo>
                  <a:close/>
                </a:path>
              </a:pathLst>
            </a:custGeom>
            <a:solidFill>
              <a:schemeClr val="accent2">
                <a:lumMod val="75000"/>
              </a:schemeClr>
            </a:solidFill>
            <a:ln w="9525">
              <a:noFill/>
              <a:round/>
            </a:ln>
          </p:spPr>
          <p:txBody>
            <a:bodyPr anchor="ctr"/>
            <a:lstStyle/>
            <a:p>
              <a:pPr algn="ctr"/>
            </a:p>
          </p:txBody>
        </p:sp>
        <p:sp>
          <p:nvSpPr>
            <p:cNvPr id="30" name="Freeform: Shape 112"/>
            <p:cNvSpPr/>
            <p:nvPr/>
          </p:nvSpPr>
          <p:spPr bwMode="auto">
            <a:xfrm>
              <a:off x="3373438" y="2303463"/>
              <a:ext cx="635000" cy="762000"/>
            </a:xfrm>
            <a:custGeom>
              <a:avLst/>
              <a:gdLst/>
              <a:ahLst/>
              <a:cxnLst>
                <a:cxn ang="0">
                  <a:pos x="400" y="99"/>
                </a:cxn>
                <a:cxn ang="0">
                  <a:pos x="191" y="0"/>
                </a:cxn>
                <a:cxn ang="0">
                  <a:pos x="0" y="286"/>
                </a:cxn>
                <a:cxn ang="0">
                  <a:pos x="400" y="480"/>
                </a:cxn>
                <a:cxn ang="0">
                  <a:pos x="400" y="99"/>
                </a:cxn>
              </a:cxnLst>
              <a:rect l="0" t="0" r="r" b="b"/>
              <a:pathLst>
                <a:path w="400" h="480">
                  <a:moveTo>
                    <a:pt x="400" y="99"/>
                  </a:moveTo>
                  <a:lnTo>
                    <a:pt x="191" y="0"/>
                  </a:lnTo>
                  <a:lnTo>
                    <a:pt x="0" y="286"/>
                  </a:lnTo>
                  <a:lnTo>
                    <a:pt x="400" y="480"/>
                  </a:lnTo>
                  <a:lnTo>
                    <a:pt x="400" y="99"/>
                  </a:lnTo>
                  <a:close/>
                </a:path>
              </a:pathLst>
            </a:custGeom>
            <a:solidFill>
              <a:schemeClr val="accent2"/>
            </a:solidFill>
            <a:ln w="9525">
              <a:noFill/>
              <a:round/>
            </a:ln>
          </p:spPr>
          <p:txBody>
            <a:bodyPr anchor="ctr"/>
            <a:lstStyle/>
            <a:p>
              <a:pPr algn="ctr"/>
            </a:p>
          </p:txBody>
        </p:sp>
      </p:grpSp>
      <p:sp>
        <p:nvSpPr>
          <p:cNvPr id="26" name="Freeform: Shape 108"/>
          <p:cNvSpPr/>
          <p:nvPr/>
        </p:nvSpPr>
        <p:spPr bwMode="auto">
          <a:xfrm>
            <a:off x="1963420" y="1370965"/>
            <a:ext cx="407035" cy="817880"/>
          </a:xfrm>
          <a:custGeom>
            <a:avLst/>
            <a:gdLst/>
            <a:ahLst/>
            <a:cxnLst>
              <a:cxn ang="0">
                <a:pos x="0" y="382"/>
              </a:cxn>
              <a:cxn ang="0">
                <a:pos x="190" y="286"/>
              </a:cxn>
              <a:cxn ang="0">
                <a:pos x="0" y="0"/>
              </a:cxn>
              <a:cxn ang="0">
                <a:pos x="0" y="0"/>
              </a:cxn>
              <a:cxn ang="0">
                <a:pos x="0" y="382"/>
              </a:cxn>
            </a:cxnLst>
            <a:rect l="0" t="0" r="r" b="b"/>
            <a:pathLst>
              <a:path w="190" h="382">
                <a:moveTo>
                  <a:pt x="0" y="382"/>
                </a:moveTo>
                <a:lnTo>
                  <a:pt x="190" y="286"/>
                </a:lnTo>
                <a:lnTo>
                  <a:pt x="0" y="0"/>
                </a:lnTo>
                <a:lnTo>
                  <a:pt x="0" y="0"/>
                </a:lnTo>
                <a:lnTo>
                  <a:pt x="0" y="382"/>
                </a:lnTo>
                <a:close/>
              </a:path>
            </a:pathLst>
          </a:custGeom>
          <a:solidFill>
            <a:schemeClr val="accent3">
              <a:lumMod val="75000"/>
            </a:schemeClr>
          </a:solidFill>
          <a:ln w="9525">
            <a:noFill/>
            <a:round/>
          </a:ln>
        </p:spPr>
        <p:txBody>
          <a:bodyPr anchor="ctr"/>
          <a:lstStyle/>
          <a:p>
            <a:pPr algn="ctr"/>
          </a:p>
        </p:txBody>
      </p:sp>
      <p:sp>
        <p:nvSpPr>
          <p:cNvPr id="27" name="Freeform: Shape 109"/>
          <p:cNvSpPr/>
          <p:nvPr/>
        </p:nvSpPr>
        <p:spPr bwMode="auto">
          <a:xfrm>
            <a:off x="1545590" y="1370965"/>
            <a:ext cx="417830" cy="817880"/>
          </a:xfrm>
          <a:custGeom>
            <a:avLst/>
            <a:gdLst/>
            <a:ahLst/>
            <a:cxnLst>
              <a:cxn ang="0">
                <a:pos x="195" y="0"/>
              </a:cxn>
              <a:cxn ang="0">
                <a:pos x="195" y="0"/>
              </a:cxn>
              <a:cxn ang="0">
                <a:pos x="0" y="286"/>
              </a:cxn>
              <a:cxn ang="0">
                <a:pos x="195" y="382"/>
              </a:cxn>
              <a:cxn ang="0">
                <a:pos x="195" y="0"/>
              </a:cxn>
            </a:cxnLst>
            <a:rect l="0" t="0" r="r" b="b"/>
            <a:pathLst>
              <a:path w="195" h="382">
                <a:moveTo>
                  <a:pt x="195" y="0"/>
                </a:moveTo>
                <a:lnTo>
                  <a:pt x="195" y="0"/>
                </a:lnTo>
                <a:lnTo>
                  <a:pt x="0" y="286"/>
                </a:lnTo>
                <a:lnTo>
                  <a:pt x="195" y="382"/>
                </a:lnTo>
                <a:lnTo>
                  <a:pt x="195" y="0"/>
                </a:lnTo>
                <a:close/>
              </a:path>
            </a:pathLst>
          </a:custGeom>
          <a:solidFill>
            <a:schemeClr val="accent3"/>
          </a:solidFill>
          <a:ln w="9525">
            <a:noFill/>
            <a:round/>
          </a:ln>
        </p:spPr>
        <p:txBody>
          <a:bodyPr anchor="ctr"/>
          <a:lstStyle/>
          <a:p>
            <a:pPr algn="ctr"/>
          </a:p>
        </p:txBody>
      </p:sp>
      <p:grpSp>
        <p:nvGrpSpPr>
          <p:cNvPr id="2" name="组合 1"/>
          <p:cNvGrpSpPr/>
          <p:nvPr/>
        </p:nvGrpSpPr>
        <p:grpSpPr>
          <a:xfrm>
            <a:off x="3138476" y="1277871"/>
            <a:ext cx="2732336" cy="629729"/>
            <a:chOff x="3968421" y="1371216"/>
            <a:chExt cx="2732336" cy="629729"/>
          </a:xfrm>
        </p:grpSpPr>
        <p:grpSp>
          <p:nvGrpSpPr>
            <p:cNvPr id="5" name="Group 124"/>
            <p:cNvGrpSpPr/>
            <p:nvPr/>
          </p:nvGrpSpPr>
          <p:grpSpPr>
            <a:xfrm>
              <a:off x="3968421" y="1371216"/>
              <a:ext cx="629810" cy="629729"/>
              <a:chOff x="4036332" y="2175671"/>
              <a:chExt cx="740664" cy="740570"/>
            </a:xfrm>
          </p:grpSpPr>
          <p:sp>
            <p:nvSpPr>
              <p:cNvPr id="21" name="Oval 126"/>
              <p:cNvSpPr/>
              <p:nvPr/>
            </p:nvSpPr>
            <p:spPr>
              <a:xfrm flipV="1">
                <a:off x="4036332" y="2175671"/>
                <a:ext cx="740664" cy="74057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127"/>
              <p:cNvSpPr/>
              <p:nvPr/>
            </p:nvSpPr>
            <p:spPr bwMode="auto">
              <a:xfrm>
                <a:off x="4209814" y="2351959"/>
                <a:ext cx="393700" cy="387995"/>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ln>
            </p:spPr>
            <p:txBody>
              <a:bodyPr anchor="ctr"/>
              <a:lstStyle/>
              <a:p>
                <a:pPr algn="ctr"/>
              </a:p>
            </p:txBody>
          </p:sp>
        </p:grpSp>
        <p:sp>
          <p:nvSpPr>
            <p:cNvPr id="19" name="TextBox 138"/>
            <p:cNvSpPr txBox="1"/>
            <p:nvPr/>
          </p:nvSpPr>
          <p:spPr bwMode="auto">
            <a:xfrm>
              <a:off x="4541081" y="1569728"/>
              <a:ext cx="2159676" cy="232469"/>
            </a:xfrm>
            <a:prstGeom prst="rect">
              <a:avLst/>
            </a:prstGeom>
            <a:noFill/>
          </p:spPr>
          <p:txBody>
            <a:bodyPr wrap="none" lIns="216000" tIns="0" rIns="360000" bIns="0" anchor="ctr" anchorCtr="0">
              <a:normAutofit/>
            </a:bodyPr>
            <a:lstStyle/>
            <a:p>
              <a:pPr algn="l" latinLnBrk="0"/>
              <a:r>
                <a:rPr lang="en-US" altLang="zh-CN" sz="1400">
                  <a:solidFill>
                    <a:schemeClr val="accent3">
                      <a:lumMod val="100000"/>
                    </a:schemeClr>
                  </a:solidFill>
                  <a:effectLst/>
                </a:rPr>
                <a:t>API </a:t>
              </a:r>
              <a:r>
                <a:rPr lang="zh-CN" altLang="en-US" sz="1400">
                  <a:solidFill>
                    <a:schemeClr val="accent3">
                      <a:lumMod val="100000"/>
                    </a:schemeClr>
                  </a:solidFill>
                  <a:effectLst/>
                </a:rPr>
                <a:t>扩展</a:t>
              </a:r>
              <a:endParaRPr lang="zh-CN" altLang="en-US" sz="1400">
                <a:solidFill>
                  <a:schemeClr val="accent3">
                    <a:lumMod val="100000"/>
                  </a:schemeClr>
                </a:solidFill>
                <a:effectLst/>
              </a:endParaRPr>
            </a:p>
          </p:txBody>
        </p:sp>
      </p:grpSp>
      <p:sp>
        <p:nvSpPr>
          <p:cNvPr id="3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sz="1800" b="1" dirty="0">
                <a:solidFill>
                  <a:schemeClr val="bg1">
                    <a:lumMod val="50000"/>
                  </a:schemeClr>
                </a:solidFill>
                <a:latin typeface="微软雅黑" panose="020B0503020204020204" pitchFamily="34" charset="-122"/>
                <a:ea typeface="微软雅黑" panose="020B0503020204020204" pitchFamily="34" charset="-122"/>
              </a:rPr>
              <a:t>API </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扩展</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75399" y="36322"/>
            <a:ext cx="6855716" cy="5996349"/>
          </a:xfrm>
          <a:prstGeom prst="rect">
            <a:avLst/>
          </a:prstGeom>
        </p:spPr>
      </p:pic>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208222" y="-2196181"/>
            <a:ext cx="6855716" cy="5996349"/>
          </a:xfrm>
          <a:prstGeom prst="rect">
            <a:avLst/>
          </a:prstGeom>
        </p:spPr>
      </p:pic>
      <p:sp>
        <p:nvSpPr>
          <p:cNvPr id="3" name="文本框 2"/>
          <p:cNvSpPr txBox="1"/>
          <p:nvPr/>
        </p:nvSpPr>
        <p:spPr>
          <a:xfrm>
            <a:off x="3286125" y="2070735"/>
            <a:ext cx="4215130" cy="27559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对Math,Number,String还有Object等添加了许多新的API。</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2"/>
          <a:stretch>
            <a:fillRect/>
          </a:stretch>
        </p:blipFill>
        <p:spPr>
          <a:xfrm>
            <a:off x="4004310" y="2378075"/>
            <a:ext cx="2067560" cy="1791335"/>
          </a:xfrm>
          <a:prstGeom prst="rect">
            <a:avLst/>
          </a:prstGeom>
        </p:spPr>
      </p:pic>
      <p:sp>
        <p:nvSpPr>
          <p:cNvPr id="39" name="文本框 38"/>
          <p:cNvSpPr txBox="1"/>
          <p:nvPr/>
        </p:nvSpPr>
        <p:spPr>
          <a:xfrm>
            <a:off x="3364230" y="4292600"/>
            <a:ext cx="3634740" cy="64516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自行阅读：</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https://es6.ruanyifeng.com/#docs/function</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000"/>
                                        <p:tgtEl>
                                          <p:spTgt spid="24"/>
                                        </p:tgtEl>
                                      </p:cBhvr>
                                    </p:animEffect>
                                    <p:anim calcmode="lin" valueType="num">
                                      <p:cBhvr>
                                        <p:cTn id="14" dur="1000" fill="hold"/>
                                        <p:tgtEl>
                                          <p:spTgt spid="24"/>
                                        </p:tgtEl>
                                        <p:attrNameLst>
                                          <p:attrName>ppt_x</p:attrName>
                                        </p:attrNameLst>
                                      </p:cBhvr>
                                      <p:tavLst>
                                        <p:tav tm="0">
                                          <p:val>
                                            <p:strVal val="#ppt_x"/>
                                          </p:val>
                                        </p:tav>
                                        <p:tav tm="100000">
                                          <p:val>
                                            <p:strVal val="#ppt_x"/>
                                          </p:val>
                                        </p:tav>
                                      </p:tavLst>
                                    </p:anim>
                                    <p:anim calcmode="lin" valueType="num">
                                      <p:cBhvr>
                                        <p:cTn id="15" dur="1000" fill="hold"/>
                                        <p:tgtEl>
                                          <p:spTgt spid="2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 presetClass="entr" presetSubtype="2" fill="hold" nodeType="after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1+#ppt_w/2"/>
                                          </p:val>
                                        </p:tav>
                                        <p:tav tm="100000">
                                          <p:val>
                                            <p:strVal val="#ppt_x"/>
                                          </p:val>
                                        </p:tav>
                                      </p:tavLst>
                                    </p:anim>
                                    <p:anim calcmode="lin" valueType="num">
                                      <p:cBhvr additive="base">
                                        <p:cTn id="20"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1" fill="hold"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up)">
                                      <p:cBhvr>
                                        <p:cTn id="25" dur="500"/>
                                        <p:tgtEl>
                                          <p:spTgt spid="38"/>
                                        </p:tgtEl>
                                      </p:cBhvr>
                                    </p:animEffect>
                                  </p:childTnLst>
                                </p:cTn>
                              </p:par>
                              <p:par>
                                <p:cTn id="26" presetID="22" presetClass="entr" presetSubtype="4" fill="hold"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down)">
                                      <p:cBhvr>
                                        <p:cTn id="28"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sz="1800" b="1" dirty="0">
                <a:solidFill>
                  <a:schemeClr val="bg1">
                    <a:lumMod val="50000"/>
                  </a:schemeClr>
                </a:solidFill>
                <a:latin typeface="微软雅黑" panose="020B0503020204020204" pitchFamily="34" charset="-122"/>
                <a:ea typeface="微软雅黑" panose="020B0503020204020204" pitchFamily="34" charset="-122"/>
              </a:rPr>
              <a:t>Promise</a:t>
            </a:r>
            <a:endParaRPr 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26" name="图片 22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044539" y="577977"/>
            <a:ext cx="6855716" cy="5996349"/>
          </a:xfrm>
          <a:prstGeom prst="rect">
            <a:avLst/>
          </a:prstGeom>
        </p:spPr>
      </p:pic>
      <p:pic>
        <p:nvPicPr>
          <p:cNvPr id="227" name="图片 22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
        <p:nvSpPr>
          <p:cNvPr id="229" name="文本框 228"/>
          <p:cNvSpPr txBox="1"/>
          <p:nvPr/>
        </p:nvSpPr>
        <p:spPr>
          <a:xfrm>
            <a:off x="857885" y="806450"/>
            <a:ext cx="3139440" cy="460375"/>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Promise的含义</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promise是异步编程的一种解决方法。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0" name="文本框 229"/>
          <p:cNvSpPr txBox="1"/>
          <p:nvPr/>
        </p:nvSpPr>
        <p:spPr>
          <a:xfrm>
            <a:off x="918845" y="1378585"/>
            <a:ext cx="5728335" cy="460375"/>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是一个构造函数，这个构造函数里有两个参数，</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分别是：resolve（成功之后的回调函数）、reject（失败之后的回调函数）。</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31" name="图片 230"/>
          <p:cNvPicPr>
            <a:picLocks noChangeAspect="1"/>
          </p:cNvPicPr>
          <p:nvPr/>
        </p:nvPicPr>
        <p:blipFill>
          <a:blip r:embed="rId2"/>
          <a:stretch>
            <a:fillRect/>
          </a:stretch>
        </p:blipFill>
        <p:spPr>
          <a:xfrm>
            <a:off x="1626870" y="1838960"/>
            <a:ext cx="5052060" cy="3209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27"/>
                                        </p:tgtEl>
                                        <p:attrNameLst>
                                          <p:attrName>style.visibility</p:attrName>
                                        </p:attrNameLst>
                                      </p:cBhvr>
                                      <p:to>
                                        <p:strVal val="visible"/>
                                      </p:to>
                                    </p:set>
                                    <p:animEffect transition="in" filter="wipe(up)">
                                      <p:cBhvr>
                                        <p:cTn id="7" dur="500"/>
                                        <p:tgtEl>
                                          <p:spTgt spid="227"/>
                                        </p:tgtEl>
                                      </p:cBhvr>
                                    </p:animEffect>
                                  </p:childTnLst>
                                </p:cTn>
                              </p:par>
                              <p:par>
                                <p:cTn id="8" presetID="22" presetClass="entr" presetSubtype="4" fill="hold" nodeType="withEffect">
                                  <p:stCondLst>
                                    <p:cond delay="0"/>
                                  </p:stCondLst>
                                  <p:childTnLst>
                                    <p:set>
                                      <p:cBhvr>
                                        <p:cTn id="9" dur="1" fill="hold">
                                          <p:stCondLst>
                                            <p:cond delay="0"/>
                                          </p:stCondLst>
                                        </p:cTn>
                                        <p:tgtEl>
                                          <p:spTgt spid="226"/>
                                        </p:tgtEl>
                                        <p:attrNameLst>
                                          <p:attrName>style.visibility</p:attrName>
                                        </p:attrNameLst>
                                      </p:cBhvr>
                                      <p:to>
                                        <p:strVal val="visible"/>
                                      </p:to>
                                    </p:set>
                                    <p:animEffect transition="in" filter="wipe(down)">
                                      <p:cBhvr>
                                        <p:cTn id="10" dur="500"/>
                                        <p:tgtEl>
                                          <p:spTgt spid="2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35" name="矩形 34"/>
          <p:cNvSpPr/>
          <p:nvPr/>
        </p:nvSpPr>
        <p:spPr>
          <a:xfrm>
            <a:off x="4093793" y="1092512"/>
            <a:ext cx="2674451" cy="1323439"/>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04</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36" name="TextBox 7"/>
          <p:cNvSpPr>
            <a:spLocks noChangeArrowheads="1"/>
          </p:cNvSpPr>
          <p:nvPr/>
        </p:nvSpPr>
        <p:spPr bwMode="auto">
          <a:xfrm>
            <a:off x="2375756" y="2227788"/>
            <a:ext cx="4392488" cy="6769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推荐博客</a:t>
            </a:r>
            <a:endPar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up)">
                                      <p:cBhvr>
                                        <p:cTn id="7" dur="500"/>
                                        <p:tgtEl>
                                          <p:spTgt spid="34"/>
                                        </p:tgtEl>
                                      </p:cBhvr>
                                    </p:animEffect>
                                  </p:childTnLst>
                                </p:cTn>
                              </p:par>
                              <p:par>
                                <p:cTn id="8" presetID="22" presetClass="entr" presetSubtype="4"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down)">
                                      <p:cBhvr>
                                        <p:cTn id="10" dur="500"/>
                                        <p:tgtEl>
                                          <p:spTgt spid="33"/>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36"/>
                                        </p:tgtEl>
                                        <p:attrNameLst>
                                          <p:attrName>style.visibility</p:attrName>
                                        </p:attrNameLst>
                                      </p:cBhvr>
                                      <p:to>
                                        <p:strVal val="visible"/>
                                      </p:to>
                                    </p:set>
                                    <p:anim by="(-#ppt_w*2)" calcmode="lin" valueType="num">
                                      <p:cBhvr rctx="PPT">
                                        <p:cTn id="18" dur="500" autoRev="1" fill="hold">
                                          <p:stCondLst>
                                            <p:cond delay="0"/>
                                          </p:stCondLst>
                                        </p:cTn>
                                        <p:tgtEl>
                                          <p:spTgt spid="36"/>
                                        </p:tgtEl>
                                        <p:attrNameLst>
                                          <p:attrName>ppt_w</p:attrName>
                                        </p:attrNameLst>
                                      </p:cBhvr>
                                    </p:anim>
                                    <p:anim by="(#ppt_w*0.50)" calcmode="lin" valueType="num">
                                      <p:cBhvr>
                                        <p:cTn id="19" dur="500" decel="50000" autoRev="1" fill="hold">
                                          <p:stCondLst>
                                            <p:cond delay="0"/>
                                          </p:stCondLst>
                                        </p:cTn>
                                        <p:tgtEl>
                                          <p:spTgt spid="36"/>
                                        </p:tgtEl>
                                        <p:attrNameLst>
                                          <p:attrName>ppt_x</p:attrName>
                                        </p:attrNameLst>
                                      </p:cBhvr>
                                    </p:anim>
                                    <p:anim from="(-#ppt_h/2)" to="(#ppt_y)" calcmode="lin" valueType="num">
                                      <p:cBhvr>
                                        <p:cTn id="20" dur="1000" fill="hold">
                                          <p:stCondLst>
                                            <p:cond delay="0"/>
                                          </p:stCondLst>
                                        </p:cTn>
                                        <p:tgtEl>
                                          <p:spTgt spid="36"/>
                                        </p:tgtEl>
                                        <p:attrNameLst>
                                          <p:attrName>ppt_y</p:attrName>
                                        </p:attrNameLst>
                                      </p:cBhvr>
                                    </p:anim>
                                    <p:animRot by="21600000">
                                      <p:cBhvr>
                                        <p:cTn id="21" dur="1000" fill="hold">
                                          <p:stCondLst>
                                            <p:cond delay="0"/>
                                          </p:stCondLst>
                                        </p:cTn>
                                        <p:tgtEl>
                                          <p:spTgt spid="36"/>
                                        </p:tgtEl>
                                        <p:attrNameLst>
                                          <p:attrName>r</p:attrName>
                                        </p:attrNameLst>
                                      </p:cBhvr>
                                    </p:animRot>
                                  </p:childTnLst>
                                </p:cTn>
                              </p:par>
                            </p:childTnLst>
                          </p:cTn>
                        </p:par>
                        <p:par>
                          <p:cTn id="22" fill="hold">
                            <p:stCondLst>
                              <p:cond delay="2299"/>
                            </p:stCondLst>
                            <p:childTnLst>
                              <p:par>
                                <p:cTn id="23" presetID="36" presetClass="emph" presetSubtype="0" fill="hold" grpId="1" nodeType="afterEffect">
                                  <p:stCondLst>
                                    <p:cond delay="0"/>
                                  </p:stCondLst>
                                  <p:iterate type="lt">
                                    <p:tmPct val="10000"/>
                                  </p:iterate>
                                  <p:childTnLst>
                                    <p:animScale>
                                      <p:cBhvr>
                                        <p:cTn id="24" dur="250" autoRev="1" fill="hold">
                                          <p:stCondLst>
                                            <p:cond delay="0"/>
                                          </p:stCondLst>
                                        </p:cTn>
                                        <p:tgtEl>
                                          <p:spTgt spid="36"/>
                                        </p:tgtEl>
                                      </p:cBhvr>
                                      <p:to x="80000" y="100000"/>
                                    </p:animScale>
                                    <p:anim by="(#ppt_w*0.10)" calcmode="lin" valueType="num">
                                      <p:cBhvr>
                                        <p:cTn id="25" dur="250" autoRev="1" fill="hold">
                                          <p:stCondLst>
                                            <p:cond delay="0"/>
                                          </p:stCondLst>
                                        </p:cTn>
                                        <p:tgtEl>
                                          <p:spTgt spid="36"/>
                                        </p:tgtEl>
                                        <p:attrNameLst>
                                          <p:attrName>ppt_x</p:attrName>
                                        </p:attrNameLst>
                                      </p:cBhvr>
                                    </p:anim>
                                    <p:anim by="(-#ppt_w*0.10)" calcmode="lin" valueType="num">
                                      <p:cBhvr>
                                        <p:cTn id="26" dur="250" autoRev="1" fill="hold">
                                          <p:stCondLst>
                                            <p:cond delay="0"/>
                                          </p:stCondLst>
                                        </p:cTn>
                                        <p:tgtEl>
                                          <p:spTgt spid="36"/>
                                        </p:tgtEl>
                                        <p:attrNameLst>
                                          <p:attrName>ppt_y</p:attrName>
                                        </p:attrNameLst>
                                      </p:cBhvr>
                                    </p:anim>
                                    <p:animRot by="-480000">
                                      <p:cBhvr>
                                        <p:cTn id="27" dur="250" autoRev="1" fill="hold">
                                          <p:stCondLst>
                                            <p:cond delay="0"/>
                                          </p:stCondLst>
                                        </p:cTn>
                                        <p:tgtEl>
                                          <p:spTgt spid="3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bldLvl="0" animBg="1"/>
      <p:bldP spid="36" grpId="1"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3" name="图片 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4" name="矩形 3"/>
          <p:cNvSpPr/>
          <p:nvPr/>
        </p:nvSpPr>
        <p:spPr>
          <a:xfrm>
            <a:off x="4093845" y="1092200"/>
            <a:ext cx="1215390" cy="2553335"/>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01</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6" name="TextBox 7"/>
          <p:cNvSpPr>
            <a:spLocks noChangeArrowheads="1"/>
          </p:cNvSpPr>
          <p:nvPr/>
        </p:nvSpPr>
        <p:spPr bwMode="auto">
          <a:xfrm>
            <a:off x="2443066" y="2154763"/>
            <a:ext cx="4392488" cy="6769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ESMAScript6.0 </a:t>
            </a:r>
            <a:endPar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22" presetClass="entr" presetSubtype="4"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ipe(down)">
                                      <p:cBhvr>
                                        <p:cTn id="10" dur="500"/>
                                        <p:tgtEl>
                                          <p:spTgt spid="2"/>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randombar(horizontal)">
                                      <p:cBhvr>
                                        <p:cTn id="14" dur="500"/>
                                        <p:tgtEl>
                                          <p:spTgt spid="4"/>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6"/>
                                        </p:tgtEl>
                                        <p:attrNameLst>
                                          <p:attrName>style.visibility</p:attrName>
                                        </p:attrNameLst>
                                      </p:cBhvr>
                                      <p:to>
                                        <p:strVal val="visible"/>
                                      </p:to>
                                    </p:set>
                                    <p:anim by="(-#ppt_w*2)" calcmode="lin" valueType="num">
                                      <p:cBhvr rctx="PPT">
                                        <p:cTn id="18" dur="500" autoRev="1" fill="hold">
                                          <p:stCondLst>
                                            <p:cond delay="0"/>
                                          </p:stCondLst>
                                        </p:cTn>
                                        <p:tgtEl>
                                          <p:spTgt spid="6"/>
                                        </p:tgtEl>
                                        <p:attrNameLst>
                                          <p:attrName>ppt_w</p:attrName>
                                        </p:attrNameLst>
                                      </p:cBhvr>
                                    </p:anim>
                                    <p:anim by="(#ppt_w*0.50)" calcmode="lin" valueType="num">
                                      <p:cBhvr>
                                        <p:cTn id="19" dur="500" decel="50000" autoRev="1" fill="hold">
                                          <p:stCondLst>
                                            <p:cond delay="0"/>
                                          </p:stCondLst>
                                        </p:cTn>
                                        <p:tgtEl>
                                          <p:spTgt spid="6"/>
                                        </p:tgtEl>
                                        <p:attrNameLst>
                                          <p:attrName>ppt_x</p:attrName>
                                        </p:attrNameLst>
                                      </p:cBhvr>
                                    </p:anim>
                                    <p:anim from="(-#ppt_h/2)" to="(#ppt_y)" calcmode="lin" valueType="num">
                                      <p:cBhvr>
                                        <p:cTn id="20" dur="1000" fill="hold">
                                          <p:stCondLst>
                                            <p:cond delay="0"/>
                                          </p:stCondLst>
                                        </p:cTn>
                                        <p:tgtEl>
                                          <p:spTgt spid="6"/>
                                        </p:tgtEl>
                                        <p:attrNameLst>
                                          <p:attrName>ppt_y</p:attrName>
                                        </p:attrNameLst>
                                      </p:cBhvr>
                                    </p:anim>
                                    <p:animRot by="21600000">
                                      <p:cBhvr>
                                        <p:cTn id="21" dur="1000" fill="hold">
                                          <p:stCondLst>
                                            <p:cond delay="0"/>
                                          </p:stCondLst>
                                        </p:cTn>
                                        <p:tgtEl>
                                          <p:spTgt spid="6"/>
                                        </p:tgtEl>
                                        <p:attrNameLst>
                                          <p:attrName>r</p:attrName>
                                        </p:attrNameLst>
                                      </p:cBhvr>
                                    </p:animRot>
                                  </p:childTnLst>
                                </p:cTn>
                              </p:par>
                            </p:childTnLst>
                          </p:cTn>
                        </p:par>
                        <p:par>
                          <p:cTn id="22" fill="hold">
                            <p:stCondLst>
                              <p:cond delay="3299"/>
                            </p:stCondLst>
                            <p:childTnLst>
                              <p:par>
                                <p:cTn id="23" presetID="36" presetClass="emph" presetSubtype="0" fill="hold" grpId="1" nodeType="afterEffect">
                                  <p:stCondLst>
                                    <p:cond delay="0"/>
                                  </p:stCondLst>
                                  <p:iterate type="lt">
                                    <p:tmPct val="10000"/>
                                  </p:iterate>
                                  <p:childTnLst>
                                    <p:animScale>
                                      <p:cBhvr>
                                        <p:cTn id="24" dur="250" autoRev="1" fill="hold">
                                          <p:stCondLst>
                                            <p:cond delay="0"/>
                                          </p:stCondLst>
                                        </p:cTn>
                                        <p:tgtEl>
                                          <p:spTgt spid="6"/>
                                        </p:tgtEl>
                                      </p:cBhvr>
                                      <p:to x="80000" y="100000"/>
                                    </p:animScale>
                                    <p:anim by="(#ppt_w*0.10)" calcmode="lin" valueType="num">
                                      <p:cBhvr>
                                        <p:cTn id="25" dur="250" autoRev="1" fill="hold">
                                          <p:stCondLst>
                                            <p:cond delay="0"/>
                                          </p:stCondLst>
                                        </p:cTn>
                                        <p:tgtEl>
                                          <p:spTgt spid="6"/>
                                        </p:tgtEl>
                                        <p:attrNameLst>
                                          <p:attrName>ppt_x</p:attrName>
                                        </p:attrNameLst>
                                      </p:cBhvr>
                                    </p:anim>
                                    <p:anim by="(-#ppt_w*0.10)" calcmode="lin" valueType="num">
                                      <p:cBhvr>
                                        <p:cTn id="26" dur="250" autoRev="1" fill="hold">
                                          <p:stCondLst>
                                            <p:cond delay="0"/>
                                          </p:stCondLst>
                                        </p:cTn>
                                        <p:tgtEl>
                                          <p:spTgt spid="6"/>
                                        </p:tgtEl>
                                        <p:attrNameLst>
                                          <p:attrName>ppt_y</p:attrName>
                                        </p:attrNameLst>
                                      </p:cBhvr>
                                    </p:anim>
                                    <p:animRot by="-480000">
                                      <p:cBhvr>
                                        <p:cTn id="27" dur="250" autoRev="1" fill="hold">
                                          <p:stCondLst>
                                            <p:cond delay="0"/>
                                          </p:stCondLst>
                                        </p:cTn>
                                        <p:tgtEl>
                                          <p:spTgt spid="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ldLvl="0" animBg="1"/>
      <p:bldP spid="6" grpId="1" bldLvl="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5"/>
          <p:cNvGrpSpPr/>
          <p:nvPr/>
        </p:nvGrpSpPr>
        <p:grpSpPr>
          <a:xfrm>
            <a:off x="6669405" y="2555240"/>
            <a:ext cx="2199640" cy="2289175"/>
            <a:chOff x="4306165" y="1925649"/>
            <a:chExt cx="3570289" cy="3600000"/>
          </a:xfrm>
        </p:grpSpPr>
        <p:grpSp>
          <p:nvGrpSpPr>
            <p:cNvPr id="23" name="Group 6"/>
            <p:cNvGrpSpPr>
              <a:grpSpLocks noChangeAspect="1"/>
            </p:cNvGrpSpPr>
            <p:nvPr/>
          </p:nvGrpSpPr>
          <p:grpSpPr>
            <a:xfrm rot="18900000">
              <a:off x="4306165" y="1925649"/>
              <a:ext cx="3570289" cy="3600000"/>
              <a:chOff x="8022565" y="1756836"/>
              <a:chExt cx="3057587" cy="3083031"/>
            </a:xfrm>
          </p:grpSpPr>
          <p:grpSp>
            <p:nvGrpSpPr>
              <p:cNvPr id="28" name="Group 11"/>
              <p:cNvGrpSpPr/>
              <p:nvPr/>
            </p:nvGrpSpPr>
            <p:grpSpPr bwMode="auto">
              <a:xfrm>
                <a:off x="8022565" y="1783300"/>
                <a:ext cx="3057585" cy="3056567"/>
                <a:chOff x="1911669" y="890908"/>
                <a:chExt cx="4768056" cy="4767263"/>
              </a:xfrm>
            </p:grpSpPr>
            <p:sp>
              <p:nvSpPr>
                <p:cNvPr id="47" name="Block Arc 30"/>
                <p:cNvSpPr/>
                <p:nvPr/>
              </p:nvSpPr>
              <p:spPr>
                <a:xfrm>
                  <a:off x="1911669" y="890908"/>
                  <a:ext cx="4768056" cy="4767263"/>
                </a:xfrm>
                <a:prstGeom prst="blockArc">
                  <a:avLst>
                    <a:gd name="adj1" fmla="val 10817486"/>
                    <a:gd name="adj2" fmla="val 16183941"/>
                    <a:gd name="adj3" fmla="val 9951"/>
                  </a:avLst>
                </a:prstGeom>
                <a:solidFill>
                  <a:schemeClr val="accent1"/>
                </a:solidFill>
                <a:ln w="9525" cap="flat" cmpd="sng" algn="ctr">
                  <a:noFill/>
                  <a:prstDash val="solid"/>
                </a:ln>
                <a:effectLst/>
              </p:spPr>
              <p:txBody>
                <a:bodyPr anchor="ctr"/>
                <a:lstStyle/>
                <a:p>
                  <a:pPr algn="ctr"/>
                </a:p>
              </p:txBody>
            </p:sp>
            <p:grpSp>
              <p:nvGrpSpPr>
                <p:cNvPr id="48" name="Group 31"/>
                <p:cNvGrpSpPr/>
                <p:nvPr/>
              </p:nvGrpSpPr>
              <p:grpSpPr bwMode="auto">
                <a:xfrm>
                  <a:off x="2835440" y="1789433"/>
                  <a:ext cx="2923688" cy="2928938"/>
                  <a:chOff x="2430695" y="1482792"/>
                  <a:chExt cx="3879888" cy="3886854"/>
                </a:xfrm>
              </p:grpSpPr>
              <p:sp>
                <p:nvSpPr>
                  <p:cNvPr id="49" name="Block Arc 32"/>
                  <p:cNvSpPr/>
                  <p:nvPr/>
                </p:nvSpPr>
                <p:spPr>
                  <a:xfrm>
                    <a:off x="2430695" y="1482792"/>
                    <a:ext cx="3879888" cy="3886854"/>
                  </a:xfrm>
                  <a:prstGeom prst="blockArc">
                    <a:avLst>
                      <a:gd name="adj1" fmla="val 10792808"/>
                      <a:gd name="adj2" fmla="val 16214982"/>
                      <a:gd name="adj3" fmla="val 15945"/>
                    </a:avLst>
                  </a:prstGeom>
                  <a:solidFill>
                    <a:schemeClr val="accent2"/>
                  </a:solidFill>
                  <a:ln w="9525" cap="flat" cmpd="sng" algn="ctr">
                    <a:noFill/>
                    <a:prstDash val="solid"/>
                  </a:ln>
                  <a:effectLst/>
                </p:spPr>
                <p:txBody>
                  <a:bodyPr anchor="ctr"/>
                  <a:lstStyle/>
                  <a:p>
                    <a:pPr algn="ctr"/>
                  </a:p>
                </p:txBody>
              </p:sp>
              <p:sp>
                <p:nvSpPr>
                  <p:cNvPr id="50" name="Block Arc 33"/>
                  <p:cNvSpPr/>
                  <p:nvPr/>
                </p:nvSpPr>
                <p:spPr>
                  <a:xfrm>
                    <a:off x="3538632" y="2555100"/>
                    <a:ext cx="1769330" cy="1767519"/>
                  </a:xfrm>
                  <a:prstGeom prst="blockArc">
                    <a:avLst>
                      <a:gd name="adj1" fmla="val 10792808"/>
                      <a:gd name="adj2" fmla="val 16040204"/>
                      <a:gd name="adj3" fmla="val 25863"/>
                    </a:avLst>
                  </a:prstGeom>
                  <a:solidFill>
                    <a:schemeClr val="accent3"/>
                  </a:solidFill>
                  <a:ln w="9525" cap="flat" cmpd="sng" algn="ctr">
                    <a:noFill/>
                    <a:prstDash val="solid"/>
                  </a:ln>
                  <a:effectLst/>
                </p:spPr>
                <p:txBody>
                  <a:bodyPr anchor="ctr"/>
                  <a:lstStyle/>
                  <a:p>
                    <a:pPr algn="ctr"/>
                  </a:p>
                </p:txBody>
              </p:sp>
            </p:grpSp>
          </p:grpSp>
          <p:sp>
            <p:nvSpPr>
              <p:cNvPr id="29" name="Block Arc 12"/>
              <p:cNvSpPr/>
              <p:nvPr/>
            </p:nvSpPr>
            <p:spPr bwMode="auto">
              <a:xfrm flipH="1">
                <a:off x="8322827" y="2083562"/>
                <a:ext cx="2456044" cy="2456043"/>
              </a:xfrm>
              <a:prstGeom prst="blockArc">
                <a:avLst>
                  <a:gd name="adj1" fmla="val 10802836"/>
                  <a:gd name="adj2" fmla="val 16193992"/>
                  <a:gd name="adj3" fmla="val 12234"/>
                </a:avLst>
              </a:prstGeom>
              <a:solidFill>
                <a:schemeClr val="bg2">
                  <a:lumMod val="75000"/>
                </a:schemeClr>
              </a:solidFill>
              <a:ln w="9525" cap="flat" cmpd="sng" algn="ctr">
                <a:noFill/>
                <a:prstDash val="solid"/>
              </a:ln>
              <a:effectLst/>
            </p:spPr>
            <p:txBody>
              <a:bodyPr anchor="ctr"/>
              <a:lstStyle/>
              <a:p>
                <a:pPr algn="ctr"/>
              </a:p>
            </p:txBody>
          </p:sp>
          <p:sp>
            <p:nvSpPr>
              <p:cNvPr id="30" name="Block Arc 13"/>
              <p:cNvSpPr/>
              <p:nvPr/>
            </p:nvSpPr>
            <p:spPr bwMode="auto">
              <a:xfrm flipH="1">
                <a:off x="8882638" y="2640319"/>
                <a:ext cx="1336422" cy="1317082"/>
              </a:xfrm>
              <a:prstGeom prst="blockArc">
                <a:avLst>
                  <a:gd name="adj1" fmla="val 10792808"/>
                  <a:gd name="adj2" fmla="val 16167251"/>
                  <a:gd name="adj3" fmla="val 17804"/>
                </a:avLst>
              </a:prstGeom>
              <a:solidFill>
                <a:schemeClr val="bg2">
                  <a:lumMod val="75000"/>
                </a:schemeClr>
              </a:solidFill>
              <a:ln w="9525" cap="flat" cmpd="sng" algn="ctr">
                <a:noFill/>
                <a:prstDash val="solid"/>
              </a:ln>
              <a:effectLst/>
            </p:spPr>
            <p:txBody>
              <a:bodyPr anchor="ctr"/>
              <a:lstStyle/>
              <a:p>
                <a:pPr algn="ctr"/>
              </a:p>
            </p:txBody>
          </p:sp>
          <p:grpSp>
            <p:nvGrpSpPr>
              <p:cNvPr id="31" name="Group 14"/>
              <p:cNvGrpSpPr/>
              <p:nvPr/>
            </p:nvGrpSpPr>
            <p:grpSpPr bwMode="auto">
              <a:xfrm>
                <a:off x="8386891" y="2096104"/>
                <a:ext cx="984431" cy="1406067"/>
                <a:chOff x="2479504" y="1378466"/>
                <a:chExt cx="1535140" cy="2193013"/>
              </a:xfrm>
            </p:grpSpPr>
            <p:sp>
              <p:nvSpPr>
                <p:cNvPr id="44" name="TextBox 27"/>
                <p:cNvSpPr txBox="1"/>
                <p:nvPr/>
              </p:nvSpPr>
              <p:spPr bwMode="auto">
                <a:xfrm rot="2700000">
                  <a:off x="2144392" y="1713578"/>
                  <a:ext cx="1009951" cy="339727"/>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kern="0">
                      <a:solidFill>
                        <a:schemeClr val="bg1"/>
                      </a:solidFill>
                    </a:rPr>
                    <a:t>1</a:t>
                  </a:r>
                  <a:endParaRPr lang="id-ID" sz="1200" kern="0">
                    <a:solidFill>
                      <a:schemeClr val="bg1"/>
                    </a:solidFill>
                  </a:endParaRPr>
                </a:p>
              </p:txBody>
            </p:sp>
            <p:sp>
              <p:nvSpPr>
                <p:cNvPr id="45" name="TextBox 28"/>
                <p:cNvSpPr txBox="1"/>
                <p:nvPr/>
              </p:nvSpPr>
              <p:spPr bwMode="auto">
                <a:xfrm rot="2700000">
                  <a:off x="2792415" y="2355399"/>
                  <a:ext cx="1009949" cy="339725"/>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b="1" kern="0">
                      <a:solidFill>
                        <a:schemeClr val="bg1"/>
                      </a:solidFill>
                    </a:rPr>
                    <a:t>2</a:t>
                  </a:r>
                  <a:endParaRPr lang="id-ID" sz="1200" b="1" kern="0">
                    <a:solidFill>
                      <a:schemeClr val="bg1"/>
                    </a:solidFill>
                  </a:endParaRPr>
                </a:p>
              </p:txBody>
            </p:sp>
            <p:sp>
              <p:nvSpPr>
                <p:cNvPr id="46" name="TextBox 29"/>
                <p:cNvSpPr txBox="1"/>
                <p:nvPr/>
              </p:nvSpPr>
              <p:spPr bwMode="auto">
                <a:xfrm rot="2700000">
                  <a:off x="3339752" y="2896587"/>
                  <a:ext cx="1010116" cy="339668"/>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b="1" kern="0">
                      <a:solidFill>
                        <a:schemeClr val="bg1"/>
                      </a:solidFill>
                    </a:rPr>
                    <a:t>3</a:t>
                  </a:r>
                  <a:endParaRPr lang="id-ID" sz="1200" b="1" kern="0">
                    <a:solidFill>
                      <a:schemeClr val="bg1"/>
                    </a:solidFill>
                  </a:endParaRPr>
                </a:p>
              </p:txBody>
            </p:sp>
          </p:grpSp>
          <p:grpSp>
            <p:nvGrpSpPr>
              <p:cNvPr id="32" name="Group 15"/>
              <p:cNvGrpSpPr/>
              <p:nvPr/>
            </p:nvGrpSpPr>
            <p:grpSpPr bwMode="auto">
              <a:xfrm flipV="1">
                <a:off x="8322828" y="2057098"/>
                <a:ext cx="2456044" cy="2456043"/>
                <a:chOff x="2379903" y="1359220"/>
                <a:chExt cx="3830000" cy="3830639"/>
              </a:xfrm>
              <a:solidFill>
                <a:schemeClr val="bg2">
                  <a:lumMod val="75000"/>
                </a:schemeClr>
              </a:solidFill>
            </p:grpSpPr>
            <p:sp>
              <p:nvSpPr>
                <p:cNvPr id="42" name="Block Arc 25"/>
                <p:cNvSpPr/>
                <p:nvPr/>
              </p:nvSpPr>
              <p:spPr>
                <a:xfrm>
                  <a:off x="2379903" y="1359220"/>
                  <a:ext cx="3830000" cy="3830639"/>
                </a:xfrm>
                <a:prstGeom prst="blockArc">
                  <a:avLst>
                    <a:gd name="adj1" fmla="val 10802836"/>
                    <a:gd name="adj2" fmla="val 16207129"/>
                    <a:gd name="adj3" fmla="val 11613"/>
                  </a:avLst>
                </a:prstGeom>
                <a:solidFill>
                  <a:schemeClr val="bg2">
                    <a:lumMod val="75000"/>
                  </a:schemeClr>
                </a:solidFill>
                <a:ln w="9525" cap="flat" cmpd="sng" algn="ctr">
                  <a:noFill/>
                  <a:prstDash val="solid"/>
                </a:ln>
                <a:effectLst/>
              </p:spPr>
              <p:txBody>
                <a:bodyPr anchor="ctr"/>
                <a:lstStyle/>
                <a:p>
                  <a:pPr algn="ctr"/>
                </a:p>
              </p:txBody>
            </p:sp>
            <p:sp>
              <p:nvSpPr>
                <p:cNvPr id="43" name="Block Arc 26"/>
                <p:cNvSpPr/>
                <p:nvPr/>
              </p:nvSpPr>
              <p:spPr bwMode="auto">
                <a:xfrm>
                  <a:off x="3295738" y="2225995"/>
                  <a:ext cx="2041185" cy="2055814"/>
                </a:xfrm>
                <a:prstGeom prst="blockArc">
                  <a:avLst>
                    <a:gd name="adj1" fmla="val 10792808"/>
                    <a:gd name="adj2" fmla="val 16140419"/>
                    <a:gd name="adj3" fmla="val 18385"/>
                  </a:avLst>
                </a:prstGeom>
                <a:solidFill>
                  <a:schemeClr val="bg2">
                    <a:lumMod val="75000"/>
                  </a:schemeClr>
                </a:solidFill>
                <a:ln w="9525" cap="flat" cmpd="sng" algn="ctr">
                  <a:noFill/>
                  <a:prstDash val="solid"/>
                </a:ln>
                <a:effectLst/>
              </p:spPr>
              <p:txBody>
                <a:bodyPr anchor="ctr"/>
                <a:lstStyle/>
                <a:p>
                  <a:pPr algn="ctr"/>
                </a:p>
              </p:txBody>
            </p:sp>
          </p:grpSp>
          <p:grpSp>
            <p:nvGrpSpPr>
              <p:cNvPr id="33" name="Group 16"/>
              <p:cNvGrpSpPr/>
              <p:nvPr/>
            </p:nvGrpSpPr>
            <p:grpSpPr bwMode="auto">
              <a:xfrm flipV="1">
                <a:off x="8022566" y="1756836"/>
                <a:ext cx="3057586" cy="3056567"/>
                <a:chOff x="1910557" y="2526690"/>
                <a:chExt cx="4768056" cy="4767262"/>
              </a:xfrm>
            </p:grpSpPr>
            <p:sp>
              <p:nvSpPr>
                <p:cNvPr id="38" name="Block Arc 21"/>
                <p:cNvSpPr/>
                <p:nvPr/>
              </p:nvSpPr>
              <p:spPr bwMode="auto">
                <a:xfrm flipH="1">
                  <a:off x="1910557" y="2526690"/>
                  <a:ext cx="4768056" cy="4767262"/>
                </a:xfrm>
                <a:prstGeom prst="blockArc">
                  <a:avLst>
                    <a:gd name="adj1" fmla="val 10817486"/>
                    <a:gd name="adj2" fmla="val 16183941"/>
                    <a:gd name="adj3" fmla="val 9951"/>
                  </a:avLst>
                </a:prstGeom>
                <a:solidFill>
                  <a:schemeClr val="accent6"/>
                </a:solidFill>
                <a:ln w="9525" cap="flat" cmpd="sng" algn="ctr">
                  <a:noFill/>
                  <a:prstDash val="solid"/>
                </a:ln>
                <a:effectLst/>
              </p:spPr>
              <p:txBody>
                <a:bodyPr anchor="ctr"/>
                <a:lstStyle/>
                <a:p>
                  <a:pPr algn="ctr"/>
                </a:p>
              </p:txBody>
            </p:sp>
            <p:grpSp>
              <p:nvGrpSpPr>
                <p:cNvPr id="39" name="Group 22"/>
                <p:cNvGrpSpPr/>
                <p:nvPr/>
              </p:nvGrpSpPr>
              <p:grpSpPr bwMode="auto">
                <a:xfrm flipH="1">
                  <a:off x="2831153" y="3449027"/>
                  <a:ext cx="2907816" cy="2905125"/>
                  <a:chOff x="2451759" y="1514392"/>
                  <a:chExt cx="3858825" cy="3855254"/>
                </a:xfrm>
              </p:grpSpPr>
              <p:sp>
                <p:nvSpPr>
                  <p:cNvPr id="40" name="Block Arc 23"/>
                  <p:cNvSpPr/>
                  <p:nvPr/>
                </p:nvSpPr>
                <p:spPr>
                  <a:xfrm>
                    <a:off x="2451759" y="1514392"/>
                    <a:ext cx="3858825" cy="3855254"/>
                  </a:xfrm>
                  <a:prstGeom prst="blockArc">
                    <a:avLst>
                      <a:gd name="adj1" fmla="val 10792808"/>
                      <a:gd name="adj2" fmla="val 16118087"/>
                      <a:gd name="adj3" fmla="val 14300"/>
                    </a:avLst>
                  </a:prstGeom>
                  <a:solidFill>
                    <a:schemeClr val="accent5"/>
                  </a:solidFill>
                  <a:ln w="9525" cap="flat" cmpd="sng" algn="ctr">
                    <a:noFill/>
                    <a:prstDash val="solid"/>
                  </a:ln>
                  <a:effectLst/>
                </p:spPr>
                <p:txBody>
                  <a:bodyPr anchor="ctr"/>
                  <a:lstStyle/>
                  <a:p>
                    <a:pPr algn="ctr"/>
                  </a:p>
                </p:txBody>
              </p:sp>
              <p:sp>
                <p:nvSpPr>
                  <p:cNvPr id="41" name="Block Arc 24"/>
                  <p:cNvSpPr/>
                  <p:nvPr/>
                </p:nvSpPr>
                <p:spPr>
                  <a:xfrm>
                    <a:off x="3429103" y="2555100"/>
                    <a:ext cx="1876754" cy="1767519"/>
                  </a:xfrm>
                  <a:prstGeom prst="blockArc">
                    <a:avLst>
                      <a:gd name="adj1" fmla="val 10792808"/>
                      <a:gd name="adj2" fmla="val 16132623"/>
                      <a:gd name="adj3" fmla="val 24443"/>
                    </a:avLst>
                  </a:prstGeom>
                  <a:solidFill>
                    <a:schemeClr val="accent4"/>
                  </a:solidFill>
                  <a:ln w="9525" cap="flat" cmpd="sng" algn="ctr">
                    <a:noFill/>
                    <a:prstDash val="solid"/>
                  </a:ln>
                  <a:effectLst/>
                </p:spPr>
                <p:txBody>
                  <a:bodyPr anchor="ctr"/>
                  <a:lstStyle/>
                  <a:p>
                    <a:pPr algn="ctr"/>
                  </a:p>
                </p:txBody>
              </p:sp>
            </p:grpSp>
          </p:grpSp>
          <p:grpSp>
            <p:nvGrpSpPr>
              <p:cNvPr id="34" name="Group 17"/>
              <p:cNvGrpSpPr/>
              <p:nvPr/>
            </p:nvGrpSpPr>
            <p:grpSpPr bwMode="auto">
              <a:xfrm rot="10800000">
                <a:off x="9576132" y="3289368"/>
                <a:ext cx="957526" cy="1383186"/>
                <a:chOff x="2827519" y="1107924"/>
                <a:chExt cx="1493180" cy="2157329"/>
              </a:xfrm>
            </p:grpSpPr>
            <p:sp>
              <p:nvSpPr>
                <p:cNvPr id="35" name="TextBox 18"/>
                <p:cNvSpPr txBox="1"/>
                <p:nvPr/>
              </p:nvSpPr>
              <p:spPr bwMode="auto">
                <a:xfrm rot="13500000">
                  <a:off x="2492406" y="1443037"/>
                  <a:ext cx="1009951" cy="339725"/>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kern="0">
                      <a:solidFill>
                        <a:schemeClr val="bg1"/>
                      </a:solidFill>
                    </a:rPr>
                    <a:t>6</a:t>
                  </a:r>
                  <a:endParaRPr lang="id-ID" sz="1200" kern="0">
                    <a:solidFill>
                      <a:schemeClr val="bg1"/>
                    </a:solidFill>
                  </a:endParaRPr>
                </a:p>
              </p:txBody>
            </p:sp>
            <p:sp>
              <p:nvSpPr>
                <p:cNvPr id="36" name="TextBox 19"/>
                <p:cNvSpPr txBox="1"/>
                <p:nvPr/>
              </p:nvSpPr>
              <p:spPr bwMode="auto">
                <a:xfrm rot="13500000">
                  <a:off x="3126609" y="2092366"/>
                  <a:ext cx="1009951" cy="339724"/>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b="1" kern="0">
                      <a:solidFill>
                        <a:schemeClr val="bg1"/>
                      </a:solidFill>
                    </a:rPr>
                    <a:t>5</a:t>
                  </a:r>
                  <a:endParaRPr lang="id-ID" sz="1200" b="1" kern="0">
                    <a:solidFill>
                      <a:schemeClr val="bg1"/>
                    </a:solidFill>
                  </a:endParaRPr>
                </a:p>
              </p:txBody>
            </p:sp>
            <p:sp>
              <p:nvSpPr>
                <p:cNvPr id="37" name="TextBox 20"/>
                <p:cNvSpPr txBox="1"/>
                <p:nvPr/>
              </p:nvSpPr>
              <p:spPr bwMode="auto">
                <a:xfrm rot="13500000">
                  <a:off x="3645806" y="2590360"/>
                  <a:ext cx="1010118" cy="339668"/>
                </a:xfrm>
                <a:prstGeom prst="rect">
                  <a:avLst/>
                </a:prstGeom>
                <a:noFill/>
                <a:ln w="9525">
                  <a:noFill/>
                  <a:miter lim="800000"/>
                </a:ln>
              </p:spPr>
              <p:txBody>
                <a:bodyPr spcFirstLastPara="1" wrap="none">
                  <a:prstTxWarp prst="textArchUp">
                    <a:avLst/>
                  </a:prstTxWarp>
                  <a:normAutofit fontScale="30000" lnSpcReduction="20000"/>
                </a:bodyPr>
                <a:lstStyle/>
                <a:p>
                  <a:pPr algn="ctr" defTabSz="914400" fontAlgn="auto">
                    <a:defRPr/>
                  </a:pPr>
                  <a:r>
                    <a:rPr lang="id-ID" sz="1200" b="1" kern="0">
                      <a:solidFill>
                        <a:schemeClr val="bg1"/>
                      </a:solidFill>
                    </a:rPr>
                    <a:t>4</a:t>
                  </a:r>
                  <a:endParaRPr lang="id-ID" sz="1200" b="1" kern="0">
                    <a:solidFill>
                      <a:schemeClr val="bg1"/>
                    </a:solidFill>
                  </a:endParaRPr>
                </a:p>
              </p:txBody>
            </p:sp>
          </p:grpSp>
        </p:grpSp>
        <p:sp>
          <p:nvSpPr>
            <p:cNvPr id="24" name="TextBox 7"/>
            <p:cNvSpPr txBox="1"/>
            <p:nvPr/>
          </p:nvSpPr>
          <p:spPr>
            <a:xfrm>
              <a:off x="5810438" y="4206849"/>
              <a:ext cx="569387" cy="246221"/>
            </a:xfrm>
            <a:prstGeom prst="rect">
              <a:avLst/>
            </a:prstGeom>
            <a:noFill/>
          </p:spPr>
          <p:txBody>
            <a:bodyPr wrap="none">
              <a:normAutofit fontScale="40000" lnSpcReduction="20000"/>
            </a:bodyPr>
            <a:lstStyle/>
            <a:p>
              <a:pPr algn="ctr"/>
              <a:r>
                <a:rPr lang="zh-CN" altLang="en-US" sz="1000">
                  <a:solidFill>
                    <a:schemeClr val="bg1"/>
                  </a:solidFill>
                </a:rPr>
                <a:t>关键词</a:t>
              </a:r>
              <a:endParaRPr lang="zh-CN" altLang="en-US" sz="1000">
                <a:solidFill>
                  <a:schemeClr val="bg1"/>
                </a:solidFill>
              </a:endParaRPr>
            </a:p>
          </p:txBody>
        </p:sp>
        <p:sp>
          <p:nvSpPr>
            <p:cNvPr id="25" name="TextBox 8"/>
            <p:cNvSpPr txBox="1"/>
            <p:nvPr/>
          </p:nvSpPr>
          <p:spPr>
            <a:xfrm>
              <a:off x="5795270" y="4851062"/>
              <a:ext cx="569387" cy="246221"/>
            </a:xfrm>
            <a:prstGeom prst="rect">
              <a:avLst/>
            </a:prstGeom>
            <a:noFill/>
          </p:spPr>
          <p:txBody>
            <a:bodyPr wrap="none">
              <a:normAutofit fontScale="40000" lnSpcReduction="20000"/>
            </a:bodyPr>
            <a:lstStyle/>
            <a:p>
              <a:pPr algn="ctr"/>
              <a:r>
                <a:rPr lang="zh-CN" altLang="en-US" sz="1000">
                  <a:solidFill>
                    <a:schemeClr val="bg1"/>
                  </a:solidFill>
                </a:rPr>
                <a:t>关键词</a:t>
              </a:r>
              <a:endParaRPr lang="zh-CN" altLang="en-US" sz="1000">
                <a:solidFill>
                  <a:schemeClr val="bg1"/>
                </a:solidFill>
              </a:endParaRPr>
            </a:p>
          </p:txBody>
        </p:sp>
        <p:sp>
          <p:nvSpPr>
            <p:cNvPr id="26" name="TextBox 9"/>
            <p:cNvSpPr txBox="1"/>
            <p:nvPr/>
          </p:nvSpPr>
          <p:spPr>
            <a:xfrm>
              <a:off x="5817120" y="3005992"/>
              <a:ext cx="569387" cy="246221"/>
            </a:xfrm>
            <a:prstGeom prst="rect">
              <a:avLst/>
            </a:prstGeom>
            <a:noFill/>
          </p:spPr>
          <p:txBody>
            <a:bodyPr wrap="none">
              <a:normAutofit fontScale="40000" lnSpcReduction="20000"/>
            </a:bodyPr>
            <a:lstStyle/>
            <a:p>
              <a:pPr algn="ctr"/>
              <a:r>
                <a:rPr lang="zh-CN" altLang="en-US" sz="1000">
                  <a:solidFill>
                    <a:schemeClr val="bg1"/>
                  </a:solidFill>
                </a:rPr>
                <a:t>关键词</a:t>
              </a:r>
              <a:endParaRPr lang="zh-CN" altLang="en-US" sz="1000">
                <a:solidFill>
                  <a:schemeClr val="bg1"/>
                </a:solidFill>
              </a:endParaRPr>
            </a:p>
          </p:txBody>
        </p:sp>
        <p:sp>
          <p:nvSpPr>
            <p:cNvPr id="27" name="TextBox 10"/>
            <p:cNvSpPr txBox="1"/>
            <p:nvPr/>
          </p:nvSpPr>
          <p:spPr>
            <a:xfrm>
              <a:off x="5795269" y="2375869"/>
              <a:ext cx="569387" cy="246221"/>
            </a:xfrm>
            <a:prstGeom prst="rect">
              <a:avLst/>
            </a:prstGeom>
            <a:noFill/>
          </p:spPr>
          <p:txBody>
            <a:bodyPr wrap="none">
              <a:normAutofit fontScale="40000" lnSpcReduction="20000"/>
            </a:bodyPr>
            <a:lstStyle/>
            <a:p>
              <a:pPr algn="ctr"/>
              <a:r>
                <a:rPr lang="zh-CN" altLang="en-US" sz="1000">
                  <a:solidFill>
                    <a:schemeClr val="bg1"/>
                  </a:solidFill>
                </a:rPr>
                <a:t>关键词</a:t>
              </a:r>
              <a:endParaRPr lang="zh-CN" altLang="en-US" sz="1000">
                <a:solidFill>
                  <a:schemeClr val="bg1"/>
                </a:solidFill>
              </a:endParaRPr>
            </a:p>
          </p:txBody>
        </p:sp>
      </p:grpSp>
      <p:sp>
        <p:nvSpPr>
          <p:cNvPr id="51"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GB" sz="1800" b="1" dirty="0">
                <a:solidFill>
                  <a:schemeClr val="bg1">
                    <a:lumMod val="50000"/>
                  </a:schemeClr>
                </a:solidFill>
                <a:latin typeface="微软雅黑" panose="020B0503020204020204" pitchFamily="34" charset="-122"/>
                <a:ea typeface="微软雅黑" panose="020B0503020204020204" pitchFamily="34" charset="-122"/>
              </a:rPr>
              <a:t>推荐博客</a:t>
            </a:r>
            <a:endParaRPr lang="zh-CN" altLang="en-GB"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52" name="图片 5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3135630" y="263525"/>
            <a:ext cx="5918835" cy="5177155"/>
          </a:xfrm>
          <a:prstGeom prst="rect">
            <a:avLst/>
          </a:prstGeom>
        </p:spPr>
      </p:pic>
      <p:pic>
        <p:nvPicPr>
          <p:cNvPr id="53" name="图片 5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4754707" y="-2540351"/>
            <a:ext cx="6855716" cy="5996349"/>
          </a:xfrm>
          <a:prstGeom prst="rect">
            <a:avLst/>
          </a:prstGeom>
        </p:spPr>
      </p:pic>
      <p:sp>
        <p:nvSpPr>
          <p:cNvPr id="3" name="文本框 2"/>
          <p:cNvSpPr txBox="1"/>
          <p:nvPr/>
        </p:nvSpPr>
        <p:spPr>
          <a:xfrm>
            <a:off x="1322070" y="1663065"/>
            <a:ext cx="5663565" cy="193802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https://es6.ruanyifeng.com/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ECMAScript  6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入门   阮一峰</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https://blog.csdn.net/nirvana_cx/article/details/80433207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ES6 </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新特性总结</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https://blog.csdn.net/qq_34645412/article/details/81170576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ES6 </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Promise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nodeType="click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up)">
                                      <p:cBhvr>
                                        <p:cTn id="15" dur="500"/>
                                        <p:tgtEl>
                                          <p:spTgt spid="53"/>
                                        </p:tgtEl>
                                      </p:cBhvr>
                                    </p:animEffect>
                                  </p:childTnLst>
                                </p:cTn>
                              </p:par>
                              <p:par>
                                <p:cTn id="16" presetID="22" presetClass="entr" presetSubtype="4" fill="hold"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wipe(down)">
                                      <p:cBhvr>
                                        <p:cTn id="1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7" name="矩形 6"/>
          <p:cNvSpPr/>
          <p:nvPr/>
        </p:nvSpPr>
        <p:spPr>
          <a:xfrm>
            <a:off x="2987824" y="1131590"/>
            <a:ext cx="3715849" cy="1322070"/>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2019</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9" name="TextBox 7"/>
          <p:cNvSpPr>
            <a:spLocks noChangeArrowheads="1"/>
          </p:cNvSpPr>
          <p:nvPr/>
        </p:nvSpPr>
        <p:spPr bwMode="auto">
          <a:xfrm>
            <a:off x="2664410" y="2196097"/>
            <a:ext cx="5041807" cy="6771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演示完毕 谢谢欣赏</a:t>
            </a:r>
            <a:endPar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randombar(horizontal)">
                                      <p:cBhvr>
                                        <p:cTn id="14" dur="500"/>
                                        <p:tgtEl>
                                          <p:spTgt spid="7"/>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9"/>
                                        </p:tgtEl>
                                        <p:attrNameLst>
                                          <p:attrName>style.visibility</p:attrName>
                                        </p:attrNameLst>
                                      </p:cBhvr>
                                      <p:to>
                                        <p:strVal val="visible"/>
                                      </p:to>
                                    </p:set>
                                    <p:anim by="(-#ppt_w*2)" calcmode="lin" valueType="num">
                                      <p:cBhvr rctx="PPT">
                                        <p:cTn id="18" dur="500" autoRev="1" fill="hold">
                                          <p:stCondLst>
                                            <p:cond delay="0"/>
                                          </p:stCondLst>
                                        </p:cTn>
                                        <p:tgtEl>
                                          <p:spTgt spid="9"/>
                                        </p:tgtEl>
                                        <p:attrNameLst>
                                          <p:attrName>ppt_w</p:attrName>
                                        </p:attrNameLst>
                                      </p:cBhvr>
                                    </p:anim>
                                    <p:anim by="(#ppt_w*0.50)" calcmode="lin" valueType="num">
                                      <p:cBhvr>
                                        <p:cTn id="19" dur="500" decel="50000" autoRev="1" fill="hold">
                                          <p:stCondLst>
                                            <p:cond delay="0"/>
                                          </p:stCondLst>
                                        </p:cTn>
                                        <p:tgtEl>
                                          <p:spTgt spid="9"/>
                                        </p:tgtEl>
                                        <p:attrNameLst>
                                          <p:attrName>ppt_x</p:attrName>
                                        </p:attrNameLst>
                                      </p:cBhvr>
                                    </p:anim>
                                    <p:anim from="(-#ppt_h/2)" to="(#ppt_y)" calcmode="lin" valueType="num">
                                      <p:cBhvr>
                                        <p:cTn id="20" dur="1000" fill="hold">
                                          <p:stCondLst>
                                            <p:cond delay="0"/>
                                          </p:stCondLst>
                                        </p:cTn>
                                        <p:tgtEl>
                                          <p:spTgt spid="9"/>
                                        </p:tgtEl>
                                        <p:attrNameLst>
                                          <p:attrName>ppt_y</p:attrName>
                                        </p:attrNameLst>
                                      </p:cBhvr>
                                    </p:anim>
                                    <p:animRot by="21600000">
                                      <p:cBhvr>
                                        <p:cTn id="21" dur="1000" fill="hold">
                                          <p:stCondLst>
                                            <p:cond delay="0"/>
                                          </p:stCondLst>
                                        </p:cTn>
                                        <p:tgtEl>
                                          <p:spTgt spid="9"/>
                                        </p:tgtEl>
                                        <p:attrNameLst>
                                          <p:attrName>r</p:attrName>
                                        </p:attrNameLst>
                                      </p:cBhvr>
                                    </p:animRot>
                                  </p:childTnLst>
                                </p:cTn>
                              </p:par>
                            </p:childTnLst>
                          </p:cTn>
                        </p:par>
                        <p:par>
                          <p:cTn id="22" fill="hold">
                            <p:stCondLst>
                              <p:cond delay="2799"/>
                            </p:stCondLst>
                            <p:childTnLst>
                              <p:par>
                                <p:cTn id="23" presetID="36" presetClass="emph" presetSubtype="0" fill="hold" grpId="1" nodeType="afterEffect">
                                  <p:stCondLst>
                                    <p:cond delay="0"/>
                                  </p:stCondLst>
                                  <p:iterate type="lt">
                                    <p:tmPct val="10000"/>
                                  </p:iterate>
                                  <p:childTnLst>
                                    <p:animScale>
                                      <p:cBhvr>
                                        <p:cTn id="24" dur="250" autoRev="1" fill="hold">
                                          <p:stCondLst>
                                            <p:cond delay="0"/>
                                          </p:stCondLst>
                                        </p:cTn>
                                        <p:tgtEl>
                                          <p:spTgt spid="9"/>
                                        </p:tgtEl>
                                      </p:cBhvr>
                                      <p:to x="80000" y="100000"/>
                                    </p:animScale>
                                    <p:anim by="(#ppt_w*0.10)" calcmode="lin" valueType="num">
                                      <p:cBhvr>
                                        <p:cTn id="25" dur="250" autoRev="1" fill="hold">
                                          <p:stCondLst>
                                            <p:cond delay="0"/>
                                          </p:stCondLst>
                                        </p:cTn>
                                        <p:tgtEl>
                                          <p:spTgt spid="9"/>
                                        </p:tgtEl>
                                        <p:attrNameLst>
                                          <p:attrName>ppt_x</p:attrName>
                                        </p:attrNameLst>
                                      </p:cBhvr>
                                    </p:anim>
                                    <p:anim by="(-#ppt_w*0.10)" calcmode="lin" valueType="num">
                                      <p:cBhvr>
                                        <p:cTn id="26" dur="250" autoRev="1" fill="hold">
                                          <p:stCondLst>
                                            <p:cond delay="0"/>
                                          </p:stCondLst>
                                        </p:cTn>
                                        <p:tgtEl>
                                          <p:spTgt spid="9"/>
                                        </p:tgtEl>
                                        <p:attrNameLst>
                                          <p:attrName>ppt_y</p:attrName>
                                        </p:attrNameLst>
                                      </p:cBhvr>
                                    </p:anim>
                                    <p:animRot by="-480000">
                                      <p:cBhvr>
                                        <p:cTn id="27" dur="250" autoRev="1" fill="hold">
                                          <p:stCondLst>
                                            <p:cond delay="0"/>
                                          </p:stCondLst>
                                        </p:cTn>
                                        <p:tgtEl>
                                          <p:spTgt spid="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e5725f6b-69c9-4f41-b257-7033e3da8004"/>
          <p:cNvGrpSpPr>
            <a:grpSpLocks noChangeAspect="1"/>
          </p:cNvGrpSpPr>
          <p:nvPr/>
        </p:nvGrpSpPr>
        <p:grpSpPr>
          <a:xfrm>
            <a:off x="553015" y="1283745"/>
            <a:ext cx="8027811" cy="2741220"/>
            <a:chOff x="761930" y="1711660"/>
            <a:chExt cx="10703748" cy="3654960"/>
          </a:xfrm>
        </p:grpSpPr>
        <p:sp>
          <p:nvSpPr>
            <p:cNvPr id="4" name="Freeform: Shape 1"/>
            <p:cNvSpPr/>
            <p:nvPr/>
          </p:nvSpPr>
          <p:spPr>
            <a:xfrm>
              <a:off x="2033882" y="1952836"/>
              <a:ext cx="1059322" cy="1081418"/>
            </a:xfrm>
            <a:custGeom>
              <a:avLst/>
              <a:gdLst>
                <a:gd name="connsiteX0" fmla="*/ 0 w 2032000"/>
                <a:gd name="connsiteY0" fmla="*/ 1354666 h 1354666"/>
                <a:gd name="connsiteX1" fmla="*/ 1016000 w 2032000"/>
                <a:gd name="connsiteY1" fmla="*/ 0 h 1354666"/>
                <a:gd name="connsiteX2" fmla="*/ 1016000 w 2032000"/>
                <a:gd name="connsiteY2" fmla="*/ 0 h 1354666"/>
                <a:gd name="connsiteX3" fmla="*/ 2032000 w 2032000"/>
                <a:gd name="connsiteY3" fmla="*/ 1354666 h 1354666"/>
                <a:gd name="connsiteX4" fmla="*/ 0 w 2032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2000" h="1354666">
                  <a:moveTo>
                    <a:pt x="0" y="1354666"/>
                  </a:moveTo>
                  <a:lnTo>
                    <a:pt x="1016000" y="0"/>
                  </a:lnTo>
                  <a:lnTo>
                    <a:pt x="1016000" y="0"/>
                  </a:lnTo>
                  <a:lnTo>
                    <a:pt x="2032000" y="1354666"/>
                  </a:lnTo>
                  <a:lnTo>
                    <a:pt x="0" y="1354666"/>
                  </a:lnTo>
                  <a:close/>
                </a:path>
              </a:pathLst>
            </a:custGeom>
            <a:solidFill>
              <a:schemeClr val="accent3"/>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5" name="Freeform: Shape 2"/>
            <p:cNvSpPr/>
            <p:nvPr/>
          </p:nvSpPr>
          <p:spPr>
            <a:xfrm>
              <a:off x="1415398" y="3116754"/>
              <a:ext cx="2296289" cy="1081418"/>
            </a:xfrm>
            <a:custGeom>
              <a:avLst/>
              <a:gdLst>
                <a:gd name="connsiteX0" fmla="*/ 0 w 4064000"/>
                <a:gd name="connsiteY0" fmla="*/ 1354666 h 1354666"/>
                <a:gd name="connsiteX1" fmla="*/ 1016000 w 4064000"/>
                <a:gd name="connsiteY1" fmla="*/ 0 h 1354666"/>
                <a:gd name="connsiteX2" fmla="*/ 3048000 w 4064000"/>
                <a:gd name="connsiteY2" fmla="*/ 0 h 1354666"/>
                <a:gd name="connsiteX3" fmla="*/ 4064000 w 4064000"/>
                <a:gd name="connsiteY3" fmla="*/ 1354666 h 1354666"/>
                <a:gd name="connsiteX4" fmla="*/ 0 w 4064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4000" h="1354666">
                  <a:moveTo>
                    <a:pt x="0" y="1354666"/>
                  </a:moveTo>
                  <a:lnTo>
                    <a:pt x="1016000" y="0"/>
                  </a:lnTo>
                  <a:lnTo>
                    <a:pt x="3048000" y="0"/>
                  </a:lnTo>
                  <a:lnTo>
                    <a:pt x="4064000" y="1354666"/>
                  </a:lnTo>
                  <a:lnTo>
                    <a:pt x="0" y="1354666"/>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6" name="Freeform: Shape 3"/>
            <p:cNvSpPr/>
            <p:nvPr/>
          </p:nvSpPr>
          <p:spPr>
            <a:xfrm>
              <a:off x="761930" y="4285202"/>
              <a:ext cx="3603227" cy="1081418"/>
            </a:xfrm>
            <a:custGeom>
              <a:avLst/>
              <a:gdLst>
                <a:gd name="connsiteX0" fmla="*/ 0 w 6096000"/>
                <a:gd name="connsiteY0" fmla="*/ 1354666 h 1354666"/>
                <a:gd name="connsiteX1" fmla="*/ 1016000 w 6096000"/>
                <a:gd name="connsiteY1" fmla="*/ 0 h 1354666"/>
                <a:gd name="connsiteX2" fmla="*/ 5080000 w 6096000"/>
                <a:gd name="connsiteY2" fmla="*/ 0 h 1354666"/>
                <a:gd name="connsiteX3" fmla="*/ 6096000 w 6096000"/>
                <a:gd name="connsiteY3" fmla="*/ 1354666 h 1354666"/>
                <a:gd name="connsiteX4" fmla="*/ 0 w 6096000"/>
                <a:gd name="connsiteY4" fmla="*/ 1354666 h 1354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1354666">
                  <a:moveTo>
                    <a:pt x="0" y="1354666"/>
                  </a:moveTo>
                  <a:lnTo>
                    <a:pt x="1016000" y="0"/>
                  </a:lnTo>
                  <a:lnTo>
                    <a:pt x="5080000" y="0"/>
                  </a:lnTo>
                  <a:lnTo>
                    <a:pt x="6096000" y="1354666"/>
                  </a:lnTo>
                  <a:lnTo>
                    <a:pt x="0" y="1354666"/>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nchor="ctr"/>
            <a:lstStyle/>
            <a:p>
              <a:pPr algn="ctr"/>
            </a:p>
          </p:txBody>
        </p:sp>
        <p:sp>
          <p:nvSpPr>
            <p:cNvPr id="7" name="TextBox 4"/>
            <p:cNvSpPr txBox="1"/>
            <p:nvPr/>
          </p:nvSpPr>
          <p:spPr>
            <a:xfrm>
              <a:off x="2332712" y="4739814"/>
              <a:ext cx="461665" cy="276999"/>
            </a:xfrm>
            <a:prstGeom prst="rect">
              <a:avLst/>
            </a:prstGeom>
          </p:spPr>
          <p:txBody>
            <a:bodyPr wrap="none" lIns="0" tIns="0" rIns="0" bIns="0" anchor="b">
              <a:normAutofit fontScale="92500" lnSpcReduction="20000"/>
            </a:bodyPr>
            <a:lstStyle/>
            <a:p>
              <a:pPr marL="0" marR="0" lvl="0" indent="0" defTabSz="914400" rtl="0" eaLnBrk="1" fontAlgn="auto" latinLnBrk="0" hangingPunct="1">
                <a:spcBef>
                  <a:spcPct val="0"/>
                </a:spcBef>
                <a:buClrTx/>
                <a:buSzTx/>
                <a:buFont typeface="Arial" panose="020B0604020202020204" pitchFamily="34" charset="0"/>
                <a:buNone/>
                <a:defRPr/>
              </a:pPr>
              <a:r>
                <a:rPr kumimoji="0" lang="en-US" sz="1800" b="1" i="0" u="none" strike="noStrike" kern="1200" cap="none" spc="0" normalizeH="0" baseline="0" noProof="0">
                  <a:ln>
                    <a:noFill/>
                  </a:ln>
                  <a:solidFill>
                    <a:schemeClr val="bg1"/>
                  </a:solidFill>
                  <a:effectLst/>
                  <a:uLnTx/>
                  <a:uFillTx/>
                </a:rPr>
                <a:t>80%</a:t>
              </a:r>
              <a:endParaRPr kumimoji="0" lang="en-US" sz="1800" b="1" i="0" u="none" strike="noStrike" kern="1200" cap="none" spc="0" normalizeH="0" baseline="0" noProof="0">
                <a:ln>
                  <a:noFill/>
                </a:ln>
                <a:solidFill>
                  <a:schemeClr val="bg1"/>
                </a:solidFill>
                <a:effectLst/>
                <a:uLnTx/>
                <a:uFillTx/>
              </a:endParaRPr>
            </a:p>
          </p:txBody>
        </p:sp>
        <p:sp>
          <p:nvSpPr>
            <p:cNvPr id="8" name="TextBox 5"/>
            <p:cNvSpPr txBox="1"/>
            <p:nvPr/>
          </p:nvSpPr>
          <p:spPr>
            <a:xfrm>
              <a:off x="2332712" y="3650855"/>
              <a:ext cx="461665" cy="276999"/>
            </a:xfrm>
            <a:prstGeom prst="rect">
              <a:avLst/>
            </a:prstGeom>
          </p:spPr>
          <p:txBody>
            <a:bodyPr wrap="none" lIns="0" tIns="0" rIns="0" bIns="0" anchor="b">
              <a:normAutofit fontScale="92500" lnSpcReduction="20000"/>
            </a:bodyPr>
            <a:lstStyle/>
            <a:p>
              <a:pPr marL="0" marR="0" lvl="0" indent="0" defTabSz="914400" eaLnBrk="1" fontAlgn="auto" latinLnBrk="0" hangingPunct="1">
                <a:spcBef>
                  <a:spcPct val="0"/>
                </a:spcBef>
                <a:buClrTx/>
                <a:buSzTx/>
                <a:buFont typeface="Arial" panose="020B0604020202020204" pitchFamily="34" charset="0"/>
                <a:buNone/>
                <a:defRPr/>
              </a:pPr>
              <a:r>
                <a:rPr kumimoji="0" lang="en-US" sz="1800" b="1" i="0" u="none" strike="noStrike" kern="1200" cap="none" spc="0" normalizeH="0" baseline="0" noProof="0">
                  <a:ln>
                    <a:noFill/>
                  </a:ln>
                  <a:solidFill>
                    <a:schemeClr val="bg1"/>
                  </a:solidFill>
                  <a:effectLst/>
                  <a:uLnTx/>
                  <a:uFillTx/>
                </a:rPr>
                <a:t>70%</a:t>
              </a:r>
              <a:endParaRPr kumimoji="0" lang="en-US" sz="1800" b="1" i="0" u="none" strike="noStrike" kern="1200" cap="none" spc="0" normalizeH="0" baseline="0" noProof="0">
                <a:ln>
                  <a:noFill/>
                </a:ln>
                <a:solidFill>
                  <a:schemeClr val="bg1"/>
                </a:solidFill>
                <a:effectLst/>
                <a:uLnTx/>
                <a:uFillTx/>
              </a:endParaRPr>
            </a:p>
          </p:txBody>
        </p:sp>
        <p:sp>
          <p:nvSpPr>
            <p:cNvPr id="9" name="TextBox 6"/>
            <p:cNvSpPr txBox="1"/>
            <p:nvPr/>
          </p:nvSpPr>
          <p:spPr>
            <a:xfrm>
              <a:off x="2358359" y="2691841"/>
              <a:ext cx="410369" cy="246221"/>
            </a:xfrm>
            <a:prstGeom prst="rect">
              <a:avLst/>
            </a:prstGeom>
          </p:spPr>
          <p:txBody>
            <a:bodyPr wrap="none" lIns="0" tIns="0" rIns="0" bIns="0" anchor="b">
              <a:normAutofit fontScale="92500" lnSpcReduction="20000"/>
            </a:bodyPr>
            <a:lstStyle/>
            <a:p>
              <a:pPr marL="0" marR="0" lvl="0" indent="0" defTabSz="914400" rtl="0" eaLnBrk="1" fontAlgn="auto" latinLnBrk="0" hangingPunct="1">
                <a:spcBef>
                  <a:spcPct val="0"/>
                </a:spcBef>
                <a:buClrTx/>
                <a:buSzTx/>
                <a:buFont typeface="Arial" panose="020B0604020202020204" pitchFamily="34" charset="0"/>
                <a:buNone/>
                <a:defRPr/>
              </a:pPr>
              <a:r>
                <a:rPr kumimoji="0" lang="en-US" sz="1600" b="1" i="0" u="none" strike="noStrike" kern="1200" cap="none" spc="0" normalizeH="0" baseline="0" noProof="0">
                  <a:ln>
                    <a:noFill/>
                  </a:ln>
                  <a:solidFill>
                    <a:schemeClr val="bg1"/>
                  </a:solidFill>
                  <a:effectLst/>
                  <a:uLnTx/>
                  <a:uFillTx/>
                </a:rPr>
                <a:t>30%</a:t>
              </a:r>
              <a:endParaRPr kumimoji="0" lang="en-US" sz="1600" b="1" i="0" u="none" strike="noStrike" kern="1200" cap="none" spc="0" normalizeH="0" baseline="0" noProof="0">
                <a:ln>
                  <a:noFill/>
                </a:ln>
                <a:solidFill>
                  <a:schemeClr val="bg1"/>
                </a:solidFill>
                <a:effectLst/>
                <a:uLnTx/>
                <a:uFillTx/>
              </a:endParaRPr>
            </a:p>
          </p:txBody>
        </p:sp>
        <p:sp>
          <p:nvSpPr>
            <p:cNvPr id="10" name="Arc 7"/>
            <p:cNvSpPr/>
            <p:nvPr/>
          </p:nvSpPr>
          <p:spPr>
            <a:xfrm rot="1449945">
              <a:off x="1918977" y="2013752"/>
              <a:ext cx="1687439" cy="1687439"/>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11" name="Arc 8"/>
            <p:cNvSpPr/>
            <p:nvPr/>
          </p:nvSpPr>
          <p:spPr>
            <a:xfrm rot="1311995">
              <a:off x="2717692" y="3602674"/>
              <a:ext cx="1687439" cy="1687439"/>
            </a:xfrm>
            <a:prstGeom prst="arc">
              <a:avLst/>
            </a:prstGeom>
            <a:ln w="28575">
              <a:solidFill>
                <a:schemeClr val="bg1">
                  <a:lumMod val="65000"/>
                </a:schemeClr>
              </a:solidFill>
              <a:prstDash val="sysDot"/>
              <a:tailEnd type="stealth"/>
            </a:ln>
          </p:spPr>
          <p:style>
            <a:lnRef idx="1">
              <a:schemeClr val="accent1"/>
            </a:lnRef>
            <a:fillRef idx="0">
              <a:schemeClr val="accent1"/>
            </a:fillRef>
            <a:effectRef idx="0">
              <a:schemeClr val="accent1"/>
            </a:effectRef>
            <a:fontRef idx="minor">
              <a:schemeClr val="tx1"/>
            </a:fontRef>
          </p:style>
          <p:txBody>
            <a:bodyPr anchor="ctr"/>
            <a:lstStyle/>
            <a:p>
              <a:pPr algn="ctr"/>
            </a:p>
          </p:txBody>
        </p:sp>
        <p:cxnSp>
          <p:nvCxnSpPr>
            <p:cNvPr id="12" name="Straight Connector 9"/>
            <p:cNvCxnSpPr/>
            <p:nvPr/>
          </p:nvCxnSpPr>
          <p:spPr>
            <a:xfrm>
              <a:off x="4936894" y="1952836"/>
              <a:ext cx="0" cy="3336471"/>
            </a:xfrm>
            <a:prstGeom prst="line">
              <a:avLst/>
            </a:prstGeom>
            <a:ln w="1270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3" name="Freeform: Shape 15"/>
            <p:cNvSpPr/>
            <p:nvPr/>
          </p:nvSpPr>
          <p:spPr bwMode="auto">
            <a:xfrm>
              <a:off x="8346634" y="2218662"/>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1"/>
            </a:solidFill>
            <a:ln w="9525">
              <a:noFill/>
              <a:round/>
            </a:ln>
          </p:spPr>
          <p:txBody>
            <a:bodyPr anchor="ctr"/>
            <a:lstStyle/>
            <a:p>
              <a:pPr algn="ctr"/>
            </a:p>
          </p:txBody>
        </p:sp>
        <p:sp>
          <p:nvSpPr>
            <p:cNvPr id="14" name="Freeform: Shape 16"/>
            <p:cNvSpPr/>
            <p:nvPr/>
          </p:nvSpPr>
          <p:spPr bwMode="auto">
            <a:xfrm>
              <a:off x="8346634" y="3394264"/>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2"/>
            </a:solidFill>
            <a:ln w="9525">
              <a:noFill/>
              <a:round/>
            </a:ln>
          </p:spPr>
          <p:txBody>
            <a:bodyPr anchor="ctr"/>
            <a:lstStyle/>
            <a:p>
              <a:pPr algn="ctr"/>
            </a:p>
          </p:txBody>
        </p:sp>
        <p:sp>
          <p:nvSpPr>
            <p:cNvPr id="15" name="Freeform: Shape 17"/>
            <p:cNvSpPr/>
            <p:nvPr/>
          </p:nvSpPr>
          <p:spPr bwMode="auto">
            <a:xfrm>
              <a:off x="8346634" y="4545843"/>
              <a:ext cx="666150" cy="666150"/>
            </a:xfrm>
            <a:custGeom>
              <a:avLst/>
              <a:gdLst/>
              <a:ahLst/>
              <a:cxnLst>
                <a:cxn ang="0">
                  <a:pos x="55" y="44"/>
                </a:cxn>
                <a:cxn ang="0">
                  <a:pos x="44" y="55"/>
                </a:cxn>
                <a:cxn ang="0">
                  <a:pos x="10" y="55"/>
                </a:cxn>
                <a:cxn ang="0">
                  <a:pos x="0" y="44"/>
                </a:cxn>
                <a:cxn ang="0">
                  <a:pos x="0" y="10"/>
                </a:cxn>
                <a:cxn ang="0">
                  <a:pos x="10" y="0"/>
                </a:cxn>
                <a:cxn ang="0">
                  <a:pos x="44" y="0"/>
                </a:cxn>
                <a:cxn ang="0">
                  <a:pos x="55" y="10"/>
                </a:cxn>
                <a:cxn ang="0">
                  <a:pos x="55" y="44"/>
                </a:cxn>
                <a:cxn ang="0">
                  <a:pos x="46" y="20"/>
                </a:cxn>
                <a:cxn ang="0">
                  <a:pos x="46" y="17"/>
                </a:cxn>
                <a:cxn ang="0">
                  <a:pos x="42" y="13"/>
                </a:cxn>
                <a:cxn ang="0">
                  <a:pos x="39" y="13"/>
                </a:cxn>
                <a:cxn ang="0">
                  <a:pos x="23" y="30"/>
                </a:cxn>
                <a:cxn ang="0">
                  <a:pos x="15" y="22"/>
                </a:cxn>
                <a:cxn ang="0">
                  <a:pos x="12" y="22"/>
                </a:cxn>
                <a:cxn ang="0">
                  <a:pos x="8" y="26"/>
                </a:cxn>
                <a:cxn ang="0">
                  <a:pos x="8" y="29"/>
                </a:cxn>
                <a:cxn ang="0">
                  <a:pos x="21" y="42"/>
                </a:cxn>
                <a:cxn ang="0">
                  <a:pos x="24" y="42"/>
                </a:cxn>
                <a:cxn ang="0">
                  <a:pos x="46" y="20"/>
                </a:cxn>
              </a:cxnLst>
              <a:rect l="0" t="0" r="r" b="b"/>
              <a:pathLst>
                <a:path w="55" h="55">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accent3"/>
            </a:solidFill>
            <a:ln w="9525">
              <a:noFill/>
              <a:round/>
            </a:ln>
          </p:spPr>
          <p:txBody>
            <a:bodyPr anchor="ctr"/>
            <a:lstStyle/>
            <a:p>
              <a:pPr algn="ctr"/>
            </a:p>
          </p:txBody>
        </p:sp>
        <p:sp>
          <p:nvSpPr>
            <p:cNvPr id="16" name="TextBox 18"/>
            <p:cNvSpPr txBox="1"/>
            <p:nvPr/>
          </p:nvSpPr>
          <p:spPr>
            <a:xfrm>
              <a:off x="6251452" y="4902736"/>
              <a:ext cx="410369" cy="246221"/>
            </a:xfrm>
            <a:prstGeom prst="rect">
              <a:avLst/>
            </a:prstGeom>
            <a:noFill/>
          </p:spPr>
          <p:txBody>
            <a:bodyPr wrap="none" lIns="0" tIns="0" rIns="0" bIns="0">
              <a:normAutofit fontScale="92500" lnSpcReduction="20000"/>
            </a:bodyPr>
            <a:lstStyle/>
            <a:p>
              <a:pPr algn="ctr"/>
              <a:r>
                <a:rPr lang="en-US" sz="1600" b="1">
                  <a:solidFill>
                    <a:schemeClr val="accent1"/>
                  </a:solidFill>
                </a:rPr>
                <a:t>75%</a:t>
              </a:r>
              <a:endParaRPr lang="en-US" sz="1600" b="1">
                <a:solidFill>
                  <a:schemeClr val="accent1"/>
                </a:solidFill>
              </a:endParaRPr>
            </a:p>
          </p:txBody>
        </p:sp>
        <p:grpSp>
          <p:nvGrpSpPr>
            <p:cNvPr id="17" name="Group 19"/>
            <p:cNvGrpSpPr>
              <a:grpSpLocks noChangeAspect="1"/>
            </p:cNvGrpSpPr>
            <p:nvPr/>
          </p:nvGrpSpPr>
          <p:grpSpPr>
            <a:xfrm>
              <a:off x="5864664" y="3511081"/>
              <a:ext cx="1183946" cy="1183941"/>
              <a:chOff x="4046972" y="1821242"/>
              <a:chExt cx="751216" cy="751214"/>
            </a:xfrm>
          </p:grpSpPr>
          <p:sp>
            <p:nvSpPr>
              <p:cNvPr id="34" name="Oval 20"/>
              <p:cNvSpPr/>
              <p:nvPr/>
            </p:nvSpPr>
            <p:spPr>
              <a:xfrm>
                <a:off x="4046972" y="1821242"/>
                <a:ext cx="751216" cy="75121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35" name="Group 21"/>
              <p:cNvGrpSpPr/>
              <p:nvPr/>
            </p:nvGrpSpPr>
            <p:grpSpPr>
              <a:xfrm>
                <a:off x="4321607" y="1938430"/>
                <a:ext cx="201944" cy="516839"/>
                <a:chOff x="5054600" y="1652588"/>
                <a:chExt cx="187325" cy="479424"/>
              </a:xfrm>
              <a:solidFill>
                <a:schemeClr val="bg1"/>
              </a:solidFill>
            </p:grpSpPr>
            <p:sp>
              <p:nvSpPr>
                <p:cNvPr id="36" name="Freeform: Shape 22"/>
                <p:cNvSpPr/>
                <p:nvPr/>
              </p:nvSpPr>
              <p:spPr bwMode="auto">
                <a:xfrm>
                  <a:off x="5054600" y="1733550"/>
                  <a:ext cx="187325" cy="398462"/>
                </a:xfrm>
                <a:custGeom>
                  <a:avLst/>
                  <a:gdLst/>
                  <a:ahLst/>
                  <a:cxnLst>
                    <a:cxn ang="0">
                      <a:pos x="55" y="1"/>
                    </a:cxn>
                    <a:cxn ang="0">
                      <a:pos x="19" y="0"/>
                    </a:cxn>
                    <a:cxn ang="0">
                      <a:pos x="0" y="16"/>
                    </a:cxn>
                    <a:cxn ang="0">
                      <a:pos x="0" y="16"/>
                    </a:cxn>
                    <a:cxn ang="0">
                      <a:pos x="0" y="18"/>
                    </a:cxn>
                    <a:cxn ang="0">
                      <a:pos x="0" y="69"/>
                    </a:cxn>
                    <a:cxn ang="0">
                      <a:pos x="6" y="75"/>
                    </a:cxn>
                    <a:cxn ang="0">
                      <a:pos x="12" y="69"/>
                    </a:cxn>
                    <a:cxn ang="0">
                      <a:pos x="12" y="25"/>
                    </a:cxn>
                    <a:cxn ang="0">
                      <a:pos x="18" y="25"/>
                    </a:cxn>
                    <a:cxn ang="0">
                      <a:pos x="18" y="68"/>
                    </a:cxn>
                    <a:cxn ang="0">
                      <a:pos x="18" y="69"/>
                    </a:cxn>
                    <a:cxn ang="0">
                      <a:pos x="18" y="145"/>
                    </a:cxn>
                    <a:cxn ang="0">
                      <a:pos x="26" y="153"/>
                    </a:cxn>
                    <a:cxn ang="0">
                      <a:pos x="34" y="145"/>
                    </a:cxn>
                    <a:cxn ang="0">
                      <a:pos x="34" y="78"/>
                    </a:cxn>
                    <a:cxn ang="0">
                      <a:pos x="39" y="78"/>
                    </a:cxn>
                    <a:cxn ang="0">
                      <a:pos x="39" y="145"/>
                    </a:cxn>
                    <a:cxn ang="0">
                      <a:pos x="47" y="153"/>
                    </a:cxn>
                    <a:cxn ang="0">
                      <a:pos x="55" y="145"/>
                    </a:cxn>
                    <a:cxn ang="0">
                      <a:pos x="55" y="68"/>
                    </a:cxn>
                    <a:cxn ang="0">
                      <a:pos x="55" y="67"/>
                    </a:cxn>
                    <a:cxn ang="0">
                      <a:pos x="55" y="25"/>
                    </a:cxn>
                    <a:cxn ang="0">
                      <a:pos x="60" y="25"/>
                    </a:cxn>
                    <a:cxn ang="0">
                      <a:pos x="60" y="69"/>
                    </a:cxn>
                    <a:cxn ang="0">
                      <a:pos x="66" y="75"/>
                    </a:cxn>
                    <a:cxn ang="0">
                      <a:pos x="73" y="69"/>
                    </a:cxn>
                    <a:cxn ang="0">
                      <a:pos x="73" y="18"/>
                    </a:cxn>
                    <a:cxn ang="0">
                      <a:pos x="73" y="16"/>
                    </a:cxn>
                    <a:cxn ang="0">
                      <a:pos x="73" y="15"/>
                    </a:cxn>
                    <a:cxn ang="0">
                      <a:pos x="55" y="1"/>
                    </a:cxn>
                  </a:cxnLst>
                  <a:rect l="0" t="0" r="r" b="b"/>
                  <a:pathLst>
                    <a:path w="73" h="153">
                      <a:moveTo>
                        <a:pt x="55" y="1"/>
                      </a:moveTo>
                      <a:cubicBezTo>
                        <a:pt x="19" y="0"/>
                        <a:pt x="19" y="0"/>
                        <a:pt x="19" y="0"/>
                      </a:cubicBezTo>
                      <a:cubicBezTo>
                        <a:pt x="5" y="1"/>
                        <a:pt x="0" y="12"/>
                        <a:pt x="0" y="16"/>
                      </a:cubicBezTo>
                      <a:cubicBezTo>
                        <a:pt x="0" y="16"/>
                        <a:pt x="0" y="16"/>
                        <a:pt x="0" y="16"/>
                      </a:cubicBezTo>
                      <a:cubicBezTo>
                        <a:pt x="0" y="18"/>
                        <a:pt x="0" y="18"/>
                        <a:pt x="0" y="18"/>
                      </a:cubicBezTo>
                      <a:cubicBezTo>
                        <a:pt x="0" y="69"/>
                        <a:pt x="0" y="69"/>
                        <a:pt x="0" y="69"/>
                      </a:cubicBezTo>
                      <a:cubicBezTo>
                        <a:pt x="0" y="73"/>
                        <a:pt x="3" y="75"/>
                        <a:pt x="6" y="75"/>
                      </a:cubicBezTo>
                      <a:cubicBezTo>
                        <a:pt x="10" y="75"/>
                        <a:pt x="12" y="73"/>
                        <a:pt x="12" y="69"/>
                      </a:cubicBezTo>
                      <a:cubicBezTo>
                        <a:pt x="12" y="25"/>
                        <a:pt x="12" y="25"/>
                        <a:pt x="12" y="25"/>
                      </a:cubicBezTo>
                      <a:cubicBezTo>
                        <a:pt x="18" y="25"/>
                        <a:pt x="18" y="25"/>
                        <a:pt x="18" y="25"/>
                      </a:cubicBezTo>
                      <a:cubicBezTo>
                        <a:pt x="18" y="68"/>
                        <a:pt x="18" y="68"/>
                        <a:pt x="18" y="68"/>
                      </a:cubicBezTo>
                      <a:cubicBezTo>
                        <a:pt x="18" y="68"/>
                        <a:pt x="18" y="69"/>
                        <a:pt x="18" y="69"/>
                      </a:cubicBezTo>
                      <a:cubicBezTo>
                        <a:pt x="18" y="145"/>
                        <a:pt x="18" y="145"/>
                        <a:pt x="18" y="145"/>
                      </a:cubicBezTo>
                      <a:cubicBezTo>
                        <a:pt x="18" y="150"/>
                        <a:pt x="21" y="153"/>
                        <a:pt x="26" y="153"/>
                      </a:cubicBezTo>
                      <a:cubicBezTo>
                        <a:pt x="31" y="153"/>
                        <a:pt x="34" y="150"/>
                        <a:pt x="34" y="145"/>
                      </a:cubicBezTo>
                      <a:cubicBezTo>
                        <a:pt x="34" y="78"/>
                        <a:pt x="34" y="78"/>
                        <a:pt x="34" y="78"/>
                      </a:cubicBezTo>
                      <a:cubicBezTo>
                        <a:pt x="39" y="78"/>
                        <a:pt x="39" y="78"/>
                        <a:pt x="39" y="78"/>
                      </a:cubicBezTo>
                      <a:cubicBezTo>
                        <a:pt x="39" y="145"/>
                        <a:pt x="39" y="145"/>
                        <a:pt x="39" y="145"/>
                      </a:cubicBezTo>
                      <a:cubicBezTo>
                        <a:pt x="39" y="150"/>
                        <a:pt x="42" y="153"/>
                        <a:pt x="47" y="153"/>
                      </a:cubicBezTo>
                      <a:cubicBezTo>
                        <a:pt x="52" y="153"/>
                        <a:pt x="55" y="150"/>
                        <a:pt x="55" y="145"/>
                      </a:cubicBezTo>
                      <a:cubicBezTo>
                        <a:pt x="55" y="68"/>
                        <a:pt x="55" y="68"/>
                        <a:pt x="55" y="68"/>
                      </a:cubicBezTo>
                      <a:cubicBezTo>
                        <a:pt x="55" y="67"/>
                        <a:pt x="55" y="67"/>
                        <a:pt x="55" y="67"/>
                      </a:cubicBezTo>
                      <a:cubicBezTo>
                        <a:pt x="55" y="25"/>
                        <a:pt x="55" y="25"/>
                        <a:pt x="55" y="25"/>
                      </a:cubicBezTo>
                      <a:cubicBezTo>
                        <a:pt x="60" y="25"/>
                        <a:pt x="60" y="25"/>
                        <a:pt x="60" y="25"/>
                      </a:cubicBezTo>
                      <a:cubicBezTo>
                        <a:pt x="60" y="69"/>
                        <a:pt x="60" y="69"/>
                        <a:pt x="60" y="69"/>
                      </a:cubicBezTo>
                      <a:cubicBezTo>
                        <a:pt x="60" y="73"/>
                        <a:pt x="63" y="75"/>
                        <a:pt x="66" y="75"/>
                      </a:cubicBezTo>
                      <a:cubicBezTo>
                        <a:pt x="70" y="75"/>
                        <a:pt x="73" y="73"/>
                        <a:pt x="73" y="69"/>
                      </a:cubicBezTo>
                      <a:cubicBezTo>
                        <a:pt x="73" y="18"/>
                        <a:pt x="73" y="18"/>
                        <a:pt x="73" y="18"/>
                      </a:cubicBezTo>
                      <a:cubicBezTo>
                        <a:pt x="73" y="16"/>
                        <a:pt x="73" y="16"/>
                        <a:pt x="73" y="16"/>
                      </a:cubicBezTo>
                      <a:cubicBezTo>
                        <a:pt x="73" y="15"/>
                        <a:pt x="73" y="15"/>
                        <a:pt x="73" y="15"/>
                      </a:cubicBezTo>
                      <a:cubicBezTo>
                        <a:pt x="73" y="10"/>
                        <a:pt x="67" y="1"/>
                        <a:pt x="55" y="1"/>
                      </a:cubicBezTo>
                      <a:close/>
                    </a:path>
                  </a:pathLst>
                </a:custGeom>
                <a:grpFill/>
                <a:ln w="9525">
                  <a:noFill/>
                  <a:round/>
                </a:ln>
              </p:spPr>
              <p:txBody>
                <a:bodyPr anchor="ctr"/>
                <a:lstStyle/>
                <a:p>
                  <a:pPr algn="ctr"/>
                </a:p>
              </p:txBody>
            </p:sp>
            <p:sp>
              <p:nvSpPr>
                <p:cNvPr id="37" name="Oval 23"/>
                <p:cNvSpPr/>
                <p:nvPr/>
              </p:nvSpPr>
              <p:spPr bwMode="auto">
                <a:xfrm>
                  <a:off x="5110163" y="1652588"/>
                  <a:ext cx="74613" cy="76200"/>
                </a:xfrm>
                <a:prstGeom prst="ellipse">
                  <a:avLst/>
                </a:prstGeom>
                <a:grpFill/>
                <a:ln w="9525">
                  <a:noFill/>
                  <a:round/>
                </a:ln>
              </p:spPr>
              <p:txBody>
                <a:bodyPr anchor="ctr"/>
                <a:lstStyle/>
                <a:p>
                  <a:pPr algn="ctr"/>
                </a:p>
              </p:txBody>
            </p:sp>
          </p:grpSp>
        </p:grpSp>
        <p:grpSp>
          <p:nvGrpSpPr>
            <p:cNvPr id="18" name="Group 24"/>
            <p:cNvGrpSpPr>
              <a:grpSpLocks noChangeAspect="1"/>
            </p:cNvGrpSpPr>
            <p:nvPr/>
          </p:nvGrpSpPr>
          <p:grpSpPr>
            <a:xfrm>
              <a:off x="5864664" y="2172512"/>
              <a:ext cx="1183946" cy="1183941"/>
              <a:chOff x="5397701" y="1821242"/>
              <a:chExt cx="751216" cy="751214"/>
            </a:xfrm>
          </p:grpSpPr>
          <p:sp>
            <p:nvSpPr>
              <p:cNvPr id="30" name="Oval 25"/>
              <p:cNvSpPr/>
              <p:nvPr/>
            </p:nvSpPr>
            <p:spPr>
              <a:xfrm>
                <a:off x="5397701" y="1821242"/>
                <a:ext cx="751216" cy="75121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31" name="Group 26"/>
              <p:cNvGrpSpPr/>
              <p:nvPr/>
            </p:nvGrpSpPr>
            <p:grpSpPr>
              <a:xfrm>
                <a:off x="5653784" y="1940300"/>
                <a:ext cx="238994" cy="513083"/>
                <a:chOff x="6213475" y="1668463"/>
                <a:chExt cx="227013" cy="487362"/>
              </a:xfrm>
              <a:solidFill>
                <a:schemeClr val="bg1"/>
              </a:solidFill>
            </p:grpSpPr>
            <p:sp>
              <p:nvSpPr>
                <p:cNvPr id="32" name="Oval 27"/>
                <p:cNvSpPr/>
                <p:nvPr/>
              </p:nvSpPr>
              <p:spPr bwMode="auto">
                <a:xfrm>
                  <a:off x="6291263" y="1668463"/>
                  <a:ext cx="73025" cy="73025"/>
                </a:xfrm>
                <a:prstGeom prst="ellipse">
                  <a:avLst/>
                </a:prstGeom>
                <a:grpFill/>
                <a:ln w="9525">
                  <a:noFill/>
                  <a:round/>
                </a:ln>
              </p:spPr>
              <p:txBody>
                <a:bodyPr anchor="ctr"/>
                <a:lstStyle/>
                <a:p>
                  <a:pPr algn="ctr"/>
                </a:p>
              </p:txBody>
            </p:sp>
            <p:sp>
              <p:nvSpPr>
                <p:cNvPr id="33" name="Freeform: Shape 28"/>
                <p:cNvSpPr/>
                <p:nvPr/>
              </p:nvSpPr>
              <p:spPr bwMode="auto">
                <a:xfrm>
                  <a:off x="6213475" y="1757363"/>
                  <a:ext cx="227013" cy="398462"/>
                </a:xfrm>
                <a:custGeom>
                  <a:avLst/>
                  <a:gdLst/>
                  <a:ahLst/>
                  <a:cxnLst>
                    <a:cxn ang="0">
                      <a:pos x="87" y="56"/>
                    </a:cxn>
                    <a:cxn ang="0">
                      <a:pos x="71" y="9"/>
                    </a:cxn>
                    <a:cxn ang="0">
                      <a:pos x="61" y="0"/>
                    </a:cxn>
                    <a:cxn ang="0">
                      <a:pos x="26" y="0"/>
                    </a:cxn>
                    <a:cxn ang="0">
                      <a:pos x="18" y="4"/>
                    </a:cxn>
                    <a:cxn ang="0">
                      <a:pos x="17" y="6"/>
                    </a:cxn>
                    <a:cxn ang="0">
                      <a:pos x="17" y="6"/>
                    </a:cxn>
                    <a:cxn ang="0">
                      <a:pos x="16" y="7"/>
                    </a:cxn>
                    <a:cxn ang="0">
                      <a:pos x="1" y="56"/>
                    </a:cxn>
                    <a:cxn ang="0">
                      <a:pos x="5" y="64"/>
                    </a:cxn>
                    <a:cxn ang="0">
                      <a:pos x="13" y="60"/>
                    </a:cxn>
                    <a:cxn ang="0">
                      <a:pos x="25" y="21"/>
                    </a:cxn>
                    <a:cxn ang="0">
                      <a:pos x="26" y="21"/>
                    </a:cxn>
                    <a:cxn ang="0">
                      <a:pos x="27" y="21"/>
                    </a:cxn>
                    <a:cxn ang="0">
                      <a:pos x="9" y="91"/>
                    </a:cxn>
                    <a:cxn ang="0">
                      <a:pos x="28" y="91"/>
                    </a:cxn>
                    <a:cxn ang="0">
                      <a:pos x="28" y="146"/>
                    </a:cxn>
                    <a:cxn ang="0">
                      <a:pos x="35" y="153"/>
                    </a:cxn>
                    <a:cxn ang="0">
                      <a:pos x="42" y="146"/>
                    </a:cxn>
                    <a:cxn ang="0">
                      <a:pos x="42" y="91"/>
                    </a:cxn>
                    <a:cxn ang="0">
                      <a:pos x="46" y="91"/>
                    </a:cxn>
                    <a:cxn ang="0">
                      <a:pos x="46" y="146"/>
                    </a:cxn>
                    <a:cxn ang="0">
                      <a:pos x="54" y="153"/>
                    </a:cxn>
                    <a:cxn ang="0">
                      <a:pos x="61" y="146"/>
                    </a:cxn>
                    <a:cxn ang="0">
                      <a:pos x="61" y="91"/>
                    </a:cxn>
                    <a:cxn ang="0">
                      <a:pos x="80" y="91"/>
                    </a:cxn>
                    <a:cxn ang="0">
                      <a:pos x="60" y="21"/>
                    </a:cxn>
                    <a:cxn ang="0">
                      <a:pos x="61" y="21"/>
                    </a:cxn>
                    <a:cxn ang="0">
                      <a:pos x="62" y="21"/>
                    </a:cxn>
                    <a:cxn ang="0">
                      <a:pos x="75" y="60"/>
                    </a:cxn>
                    <a:cxn ang="0">
                      <a:pos x="83" y="64"/>
                    </a:cxn>
                    <a:cxn ang="0">
                      <a:pos x="87" y="56"/>
                    </a:cxn>
                  </a:cxnLst>
                  <a:rect l="0" t="0" r="r" b="b"/>
                  <a:pathLst>
                    <a:path w="88" h="153">
                      <a:moveTo>
                        <a:pt x="87" y="56"/>
                      </a:moveTo>
                      <a:cubicBezTo>
                        <a:pt x="71" y="9"/>
                        <a:pt x="71" y="9"/>
                        <a:pt x="71" y="9"/>
                      </a:cubicBezTo>
                      <a:cubicBezTo>
                        <a:pt x="71" y="4"/>
                        <a:pt x="67" y="0"/>
                        <a:pt x="61" y="0"/>
                      </a:cubicBezTo>
                      <a:cubicBezTo>
                        <a:pt x="26" y="0"/>
                        <a:pt x="26" y="0"/>
                        <a:pt x="26" y="0"/>
                      </a:cubicBezTo>
                      <a:cubicBezTo>
                        <a:pt x="23" y="0"/>
                        <a:pt x="19" y="1"/>
                        <a:pt x="18" y="4"/>
                      </a:cubicBezTo>
                      <a:cubicBezTo>
                        <a:pt x="17" y="5"/>
                        <a:pt x="17" y="5"/>
                        <a:pt x="17" y="6"/>
                      </a:cubicBezTo>
                      <a:cubicBezTo>
                        <a:pt x="17" y="6"/>
                        <a:pt x="17" y="6"/>
                        <a:pt x="17" y="6"/>
                      </a:cubicBezTo>
                      <a:cubicBezTo>
                        <a:pt x="17" y="7"/>
                        <a:pt x="16" y="7"/>
                        <a:pt x="16" y="7"/>
                      </a:cubicBezTo>
                      <a:cubicBezTo>
                        <a:pt x="1" y="56"/>
                        <a:pt x="1" y="56"/>
                        <a:pt x="1" y="56"/>
                      </a:cubicBezTo>
                      <a:cubicBezTo>
                        <a:pt x="0" y="60"/>
                        <a:pt x="2" y="63"/>
                        <a:pt x="5" y="64"/>
                      </a:cubicBezTo>
                      <a:cubicBezTo>
                        <a:pt x="8" y="65"/>
                        <a:pt x="12" y="63"/>
                        <a:pt x="13" y="60"/>
                      </a:cubicBezTo>
                      <a:cubicBezTo>
                        <a:pt x="25" y="21"/>
                        <a:pt x="25" y="21"/>
                        <a:pt x="25" y="21"/>
                      </a:cubicBezTo>
                      <a:cubicBezTo>
                        <a:pt x="25" y="21"/>
                        <a:pt x="26" y="21"/>
                        <a:pt x="26" y="21"/>
                      </a:cubicBezTo>
                      <a:cubicBezTo>
                        <a:pt x="27" y="21"/>
                        <a:pt x="27" y="21"/>
                        <a:pt x="27" y="21"/>
                      </a:cubicBezTo>
                      <a:cubicBezTo>
                        <a:pt x="9" y="91"/>
                        <a:pt x="9" y="91"/>
                        <a:pt x="9" y="91"/>
                      </a:cubicBezTo>
                      <a:cubicBezTo>
                        <a:pt x="28" y="91"/>
                        <a:pt x="28" y="91"/>
                        <a:pt x="28" y="91"/>
                      </a:cubicBezTo>
                      <a:cubicBezTo>
                        <a:pt x="28" y="146"/>
                        <a:pt x="28" y="146"/>
                        <a:pt x="28" y="146"/>
                      </a:cubicBezTo>
                      <a:cubicBezTo>
                        <a:pt x="28" y="150"/>
                        <a:pt x="31" y="153"/>
                        <a:pt x="35" y="153"/>
                      </a:cubicBezTo>
                      <a:cubicBezTo>
                        <a:pt x="39" y="153"/>
                        <a:pt x="42" y="150"/>
                        <a:pt x="42" y="146"/>
                      </a:cubicBezTo>
                      <a:cubicBezTo>
                        <a:pt x="42" y="91"/>
                        <a:pt x="42" y="91"/>
                        <a:pt x="42" y="91"/>
                      </a:cubicBezTo>
                      <a:cubicBezTo>
                        <a:pt x="46" y="91"/>
                        <a:pt x="46" y="91"/>
                        <a:pt x="46" y="91"/>
                      </a:cubicBezTo>
                      <a:cubicBezTo>
                        <a:pt x="46" y="146"/>
                        <a:pt x="46" y="146"/>
                        <a:pt x="46" y="146"/>
                      </a:cubicBezTo>
                      <a:cubicBezTo>
                        <a:pt x="46" y="150"/>
                        <a:pt x="50" y="153"/>
                        <a:pt x="54" y="153"/>
                      </a:cubicBezTo>
                      <a:cubicBezTo>
                        <a:pt x="58" y="153"/>
                        <a:pt x="61" y="150"/>
                        <a:pt x="61" y="146"/>
                      </a:cubicBezTo>
                      <a:cubicBezTo>
                        <a:pt x="61" y="91"/>
                        <a:pt x="61" y="91"/>
                        <a:pt x="61" y="91"/>
                      </a:cubicBezTo>
                      <a:cubicBezTo>
                        <a:pt x="80" y="91"/>
                        <a:pt x="80" y="91"/>
                        <a:pt x="80" y="91"/>
                      </a:cubicBezTo>
                      <a:cubicBezTo>
                        <a:pt x="60" y="21"/>
                        <a:pt x="60" y="21"/>
                        <a:pt x="60" y="21"/>
                      </a:cubicBezTo>
                      <a:cubicBezTo>
                        <a:pt x="61" y="21"/>
                        <a:pt x="61" y="21"/>
                        <a:pt x="61" y="21"/>
                      </a:cubicBezTo>
                      <a:cubicBezTo>
                        <a:pt x="62" y="21"/>
                        <a:pt x="62" y="21"/>
                        <a:pt x="62" y="21"/>
                      </a:cubicBezTo>
                      <a:cubicBezTo>
                        <a:pt x="75" y="60"/>
                        <a:pt x="75" y="60"/>
                        <a:pt x="75" y="60"/>
                      </a:cubicBezTo>
                      <a:cubicBezTo>
                        <a:pt x="77" y="63"/>
                        <a:pt x="80" y="65"/>
                        <a:pt x="83" y="64"/>
                      </a:cubicBezTo>
                      <a:cubicBezTo>
                        <a:pt x="87" y="63"/>
                        <a:pt x="88" y="59"/>
                        <a:pt x="87" y="56"/>
                      </a:cubicBezTo>
                      <a:close/>
                    </a:path>
                  </a:pathLst>
                </a:custGeom>
                <a:grpFill/>
                <a:ln w="9525">
                  <a:noFill/>
                  <a:round/>
                </a:ln>
              </p:spPr>
              <p:txBody>
                <a:bodyPr anchor="ctr"/>
                <a:lstStyle/>
                <a:p>
                  <a:pPr algn="ctr"/>
                </a:p>
              </p:txBody>
            </p:sp>
          </p:grpSp>
        </p:grpSp>
        <p:sp>
          <p:nvSpPr>
            <p:cNvPr id="19" name="TextBox 29"/>
            <p:cNvSpPr txBox="1"/>
            <p:nvPr/>
          </p:nvSpPr>
          <p:spPr>
            <a:xfrm>
              <a:off x="6251452" y="1711660"/>
              <a:ext cx="410369" cy="246221"/>
            </a:xfrm>
            <a:prstGeom prst="rect">
              <a:avLst/>
            </a:prstGeom>
            <a:noFill/>
          </p:spPr>
          <p:txBody>
            <a:bodyPr wrap="none" lIns="0" tIns="0" rIns="0" bIns="0">
              <a:normAutofit fontScale="92500" lnSpcReduction="20000"/>
            </a:bodyPr>
            <a:lstStyle/>
            <a:p>
              <a:pPr algn="ctr"/>
              <a:r>
                <a:rPr lang="en-US" sz="1600" b="1">
                  <a:solidFill>
                    <a:schemeClr val="accent4"/>
                  </a:solidFill>
                </a:rPr>
                <a:t>95%</a:t>
              </a:r>
              <a:endParaRPr lang="en-US" sz="1600" b="1">
                <a:solidFill>
                  <a:schemeClr val="accent4"/>
                </a:solidFill>
              </a:endParaRPr>
            </a:p>
          </p:txBody>
        </p:sp>
        <p:cxnSp>
          <p:nvCxnSpPr>
            <p:cNvPr id="20" name="Straight Connector 30"/>
            <p:cNvCxnSpPr/>
            <p:nvPr/>
          </p:nvCxnSpPr>
          <p:spPr>
            <a:xfrm>
              <a:off x="7952146" y="1952836"/>
              <a:ext cx="0" cy="3336471"/>
            </a:xfrm>
            <a:prstGeom prst="line">
              <a:avLst/>
            </a:prstGeom>
            <a:ln w="1270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21" name="Group 11"/>
            <p:cNvGrpSpPr/>
            <p:nvPr/>
          </p:nvGrpSpPr>
          <p:grpSpPr>
            <a:xfrm>
              <a:off x="9019425" y="2192036"/>
              <a:ext cx="2446253" cy="719401"/>
              <a:chOff x="9019425" y="1601180"/>
              <a:chExt cx="2446253" cy="719401"/>
            </a:xfrm>
          </p:grpSpPr>
          <p:sp>
            <p:nvSpPr>
              <p:cNvPr id="28" name="TextBox 10"/>
              <p:cNvSpPr txBox="1"/>
              <p:nvPr/>
            </p:nvSpPr>
            <p:spPr>
              <a:xfrm>
                <a:off x="9019425" y="1601180"/>
                <a:ext cx="2446253" cy="253617"/>
              </a:xfrm>
              <a:prstGeom prst="rect">
                <a:avLst/>
              </a:prstGeom>
              <a:noFill/>
            </p:spPr>
            <p:txBody>
              <a:bodyPr wrap="none" lIns="72000" tIns="0" rIns="72000" bIns="0" anchor="b" anchorCtr="0">
                <a:normAutofit/>
              </a:bodyPr>
              <a:lstStyle/>
              <a:p>
                <a:r>
                  <a:rPr lang="zh-CN" altLang="en-US" sz="1200" b="1">
                    <a:solidFill>
                      <a:schemeClr val="accent1"/>
                    </a:solidFill>
                  </a:rPr>
                  <a:t>标题文本预设</a:t>
                </a:r>
                <a:endParaRPr lang="zh-CN" altLang="en-US" sz="1200" b="1">
                  <a:solidFill>
                    <a:schemeClr val="accent1"/>
                  </a:solidFill>
                </a:endParaRPr>
              </a:p>
            </p:txBody>
          </p:sp>
          <p:sp>
            <p:nvSpPr>
              <p:cNvPr id="29" name="TextBox 35"/>
              <p:cNvSpPr txBox="1"/>
              <p:nvPr/>
            </p:nvSpPr>
            <p:spPr>
              <a:xfrm>
                <a:off x="9019425" y="1854797"/>
                <a:ext cx="2446253" cy="465784"/>
              </a:xfrm>
              <a:prstGeom prst="rect">
                <a:avLst/>
              </a:prstGeom>
              <a:noFill/>
            </p:spPr>
            <p:txBody>
              <a:bodyPr wrap="square" lIns="72000" tIns="0" rIns="72000" bIns="0" anchor="t" anchorCtr="0">
                <a:normAutofit fontScale="77500" lnSpcReduction="20000"/>
              </a:bodyPr>
              <a:lstStyle/>
              <a:p>
                <a:pPr>
                  <a:lnSpc>
                    <a:spcPct val="120000"/>
                  </a:lnSpc>
                </a:pPr>
                <a:r>
                  <a:rPr lang="zh-CN" altLang="en-US" sz="1000">
                    <a:solidFill>
                      <a:schemeClr val="dk1">
                        <a:lumMod val="100000"/>
                      </a:schemeClr>
                    </a:solidFill>
                  </a:rPr>
                  <a:t>此部分内容作为文字排版占位显示</a:t>
                </a:r>
                <a:br>
                  <a:rPr lang="zh-CN" altLang="en-US" sz="1000">
                    <a:solidFill>
                      <a:schemeClr val="dk1">
                        <a:lumMod val="100000"/>
                      </a:schemeClr>
                    </a:solidFill>
                  </a:rPr>
                </a:br>
                <a:r>
                  <a:rPr lang="zh-CN" altLang="en-US" sz="1000">
                    <a:solidFill>
                      <a:schemeClr val="dk1">
                        <a:lumMod val="100000"/>
                      </a:schemeClr>
                    </a:solidFill>
                  </a:rPr>
                  <a:t>（建议使用主题字体）</a:t>
                </a:r>
                <a:endParaRPr lang="zh-CN" altLang="en-US" sz="1000">
                  <a:solidFill>
                    <a:schemeClr val="dk1">
                      <a:lumMod val="100000"/>
                    </a:schemeClr>
                  </a:solidFill>
                </a:endParaRPr>
              </a:p>
            </p:txBody>
          </p:sp>
        </p:grpSp>
        <p:grpSp>
          <p:nvGrpSpPr>
            <p:cNvPr id="22" name="Group 36"/>
            <p:cNvGrpSpPr/>
            <p:nvPr/>
          </p:nvGrpSpPr>
          <p:grpSpPr>
            <a:xfrm>
              <a:off x="9019425" y="3383650"/>
              <a:ext cx="2446253" cy="719401"/>
              <a:chOff x="9019425" y="1601180"/>
              <a:chExt cx="2446253" cy="719401"/>
            </a:xfrm>
          </p:grpSpPr>
          <p:sp>
            <p:nvSpPr>
              <p:cNvPr id="26" name="TextBox 37"/>
              <p:cNvSpPr txBox="1"/>
              <p:nvPr/>
            </p:nvSpPr>
            <p:spPr>
              <a:xfrm>
                <a:off x="9019425" y="1601180"/>
                <a:ext cx="2446253" cy="253617"/>
              </a:xfrm>
              <a:prstGeom prst="rect">
                <a:avLst/>
              </a:prstGeom>
              <a:noFill/>
            </p:spPr>
            <p:txBody>
              <a:bodyPr wrap="none" lIns="72000" tIns="0" rIns="72000" bIns="0" anchor="b" anchorCtr="0">
                <a:normAutofit/>
              </a:bodyPr>
              <a:lstStyle/>
              <a:p>
                <a:r>
                  <a:rPr lang="zh-CN" altLang="en-US" sz="1200" b="1">
                    <a:solidFill>
                      <a:schemeClr val="accent2"/>
                    </a:solidFill>
                  </a:rPr>
                  <a:t>标题文本预设</a:t>
                </a:r>
                <a:endParaRPr lang="zh-CN" altLang="en-US" sz="1200" b="1">
                  <a:solidFill>
                    <a:schemeClr val="accent2"/>
                  </a:solidFill>
                </a:endParaRPr>
              </a:p>
            </p:txBody>
          </p:sp>
          <p:sp>
            <p:nvSpPr>
              <p:cNvPr id="27" name="TextBox 38"/>
              <p:cNvSpPr txBox="1"/>
              <p:nvPr/>
            </p:nvSpPr>
            <p:spPr>
              <a:xfrm>
                <a:off x="9019425" y="1854797"/>
                <a:ext cx="2446253" cy="465784"/>
              </a:xfrm>
              <a:prstGeom prst="rect">
                <a:avLst/>
              </a:prstGeom>
              <a:noFill/>
            </p:spPr>
            <p:txBody>
              <a:bodyPr wrap="square" lIns="72000" tIns="0" rIns="72000" bIns="0" anchor="t" anchorCtr="0">
                <a:normAutofit fontScale="77500" lnSpcReduction="20000"/>
              </a:bodyPr>
              <a:lstStyle/>
              <a:p>
                <a:pPr>
                  <a:lnSpc>
                    <a:spcPct val="120000"/>
                  </a:lnSpc>
                </a:pPr>
                <a:r>
                  <a:rPr lang="zh-CN" altLang="en-US" sz="1000">
                    <a:solidFill>
                      <a:schemeClr val="dk1">
                        <a:lumMod val="100000"/>
                      </a:schemeClr>
                    </a:solidFill>
                  </a:rPr>
                  <a:t>此部分内容作为文字排版占位显示</a:t>
                </a:r>
                <a:br>
                  <a:rPr lang="zh-CN" altLang="en-US" sz="1000">
                    <a:solidFill>
                      <a:schemeClr val="dk1">
                        <a:lumMod val="100000"/>
                      </a:schemeClr>
                    </a:solidFill>
                  </a:rPr>
                </a:br>
                <a:r>
                  <a:rPr lang="zh-CN" altLang="en-US" sz="1000">
                    <a:solidFill>
                      <a:schemeClr val="dk1">
                        <a:lumMod val="100000"/>
                      </a:schemeClr>
                    </a:solidFill>
                  </a:rPr>
                  <a:t>（建议使用主题字体）</a:t>
                </a:r>
                <a:endParaRPr lang="zh-CN" altLang="en-US" sz="1000">
                  <a:solidFill>
                    <a:schemeClr val="dk1">
                      <a:lumMod val="100000"/>
                    </a:schemeClr>
                  </a:solidFill>
                </a:endParaRPr>
              </a:p>
            </p:txBody>
          </p:sp>
        </p:grpSp>
        <p:grpSp>
          <p:nvGrpSpPr>
            <p:cNvPr id="23" name="Group 39"/>
            <p:cNvGrpSpPr/>
            <p:nvPr/>
          </p:nvGrpSpPr>
          <p:grpSpPr>
            <a:xfrm>
              <a:off x="9019425" y="4462878"/>
              <a:ext cx="2446253" cy="719401"/>
              <a:chOff x="9019425" y="1601180"/>
              <a:chExt cx="2446253" cy="719401"/>
            </a:xfrm>
          </p:grpSpPr>
          <p:sp>
            <p:nvSpPr>
              <p:cNvPr id="24" name="TextBox 40"/>
              <p:cNvSpPr txBox="1"/>
              <p:nvPr/>
            </p:nvSpPr>
            <p:spPr>
              <a:xfrm>
                <a:off x="9019425" y="1601180"/>
                <a:ext cx="2446253" cy="253617"/>
              </a:xfrm>
              <a:prstGeom prst="rect">
                <a:avLst/>
              </a:prstGeom>
              <a:noFill/>
            </p:spPr>
            <p:txBody>
              <a:bodyPr wrap="none" lIns="72000" tIns="0" rIns="72000" bIns="0" anchor="b" anchorCtr="0">
                <a:normAutofit/>
              </a:bodyPr>
              <a:lstStyle/>
              <a:p>
                <a:r>
                  <a:rPr lang="zh-CN" altLang="en-US" sz="1200" b="1">
                    <a:solidFill>
                      <a:schemeClr val="accent3"/>
                    </a:solidFill>
                  </a:rPr>
                  <a:t>标题文本预设</a:t>
                </a:r>
                <a:endParaRPr lang="zh-CN" altLang="en-US" sz="1200" b="1">
                  <a:solidFill>
                    <a:schemeClr val="accent3"/>
                  </a:solidFill>
                </a:endParaRPr>
              </a:p>
            </p:txBody>
          </p:sp>
          <p:sp>
            <p:nvSpPr>
              <p:cNvPr id="25" name="TextBox 41"/>
              <p:cNvSpPr txBox="1"/>
              <p:nvPr/>
            </p:nvSpPr>
            <p:spPr>
              <a:xfrm>
                <a:off x="9019425" y="1854797"/>
                <a:ext cx="2446253" cy="465784"/>
              </a:xfrm>
              <a:prstGeom prst="rect">
                <a:avLst/>
              </a:prstGeom>
              <a:noFill/>
            </p:spPr>
            <p:txBody>
              <a:bodyPr wrap="square" lIns="72000" tIns="0" rIns="72000" bIns="0" anchor="t" anchorCtr="0">
                <a:normAutofit fontScale="77500" lnSpcReduction="20000"/>
              </a:bodyPr>
              <a:lstStyle/>
              <a:p>
                <a:pPr>
                  <a:lnSpc>
                    <a:spcPct val="120000"/>
                  </a:lnSpc>
                </a:pPr>
                <a:r>
                  <a:rPr lang="zh-CN" altLang="en-US" sz="1000">
                    <a:solidFill>
                      <a:schemeClr val="dk1">
                        <a:lumMod val="100000"/>
                      </a:schemeClr>
                    </a:solidFill>
                  </a:rPr>
                  <a:t>此部分内容作为文字排版占位显示</a:t>
                </a:r>
                <a:br>
                  <a:rPr lang="zh-CN" altLang="en-US" sz="1000">
                    <a:solidFill>
                      <a:schemeClr val="dk1">
                        <a:lumMod val="100000"/>
                      </a:schemeClr>
                    </a:solidFill>
                  </a:rPr>
                </a:br>
                <a:r>
                  <a:rPr lang="zh-CN" altLang="en-US" sz="1000">
                    <a:solidFill>
                      <a:schemeClr val="dk1">
                        <a:lumMod val="100000"/>
                      </a:schemeClr>
                    </a:solidFill>
                  </a:rPr>
                  <a:t>（建议使用主题字体）</a:t>
                </a:r>
                <a:endParaRPr lang="zh-CN" altLang="en-US" sz="1000">
                  <a:solidFill>
                    <a:schemeClr val="dk1">
                      <a:lumMod val="100000"/>
                    </a:schemeClr>
                  </a:solidFill>
                </a:endParaRPr>
              </a:p>
            </p:txBody>
          </p:sp>
        </p:grpSp>
      </p:grpSp>
      <p:sp>
        <p:nvSpPr>
          <p:cNvPr id="38"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参数的使用</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40" name="图片 3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up)">
                                      <p:cBhvr>
                                        <p:cTn id="7" dur="500"/>
                                        <p:tgtEl>
                                          <p:spTgt spid="40"/>
                                        </p:tgtEl>
                                      </p:cBhvr>
                                    </p:animEffect>
                                  </p:childTnLst>
                                </p:cTn>
                              </p:par>
                              <p:par>
                                <p:cTn id="8" presetID="22" presetClass="entr" presetSubtype="4"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down)">
                                      <p:cBhvr>
                                        <p:cTn id="1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412365" y="1423035"/>
            <a:ext cx="1123315" cy="1868170"/>
            <a:chOff x="2251455" y="1453526"/>
            <a:chExt cx="2147724" cy="2827719"/>
          </a:xfrm>
        </p:grpSpPr>
        <p:sp>
          <p:nvSpPr>
            <p:cNvPr id="49" name="Rectangle: Rounded Corners 4"/>
            <p:cNvSpPr/>
            <p:nvPr/>
          </p:nvSpPr>
          <p:spPr>
            <a:xfrm>
              <a:off x="3263905" y="2286403"/>
              <a:ext cx="122825" cy="1994842"/>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0" name="Rectangle: Rounded Corners 5"/>
            <p:cNvSpPr/>
            <p:nvPr/>
          </p:nvSpPr>
          <p:spPr>
            <a:xfrm rot="18638012">
              <a:off x="3465912" y="3772852"/>
              <a:ext cx="122825" cy="559327"/>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1" name="Rectangle: Rounded Corners 6"/>
            <p:cNvSpPr/>
            <p:nvPr/>
          </p:nvSpPr>
          <p:spPr>
            <a:xfrm rot="2961988" flipH="1">
              <a:off x="3073088" y="3772851"/>
              <a:ext cx="122825" cy="559327"/>
            </a:xfrm>
            <a:prstGeom prst="roundRect">
              <a:avLst>
                <a:gd name="adj" fmla="val 5000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2" name="Rectangle: Top Corners Rounded 7"/>
            <p:cNvSpPr/>
            <p:nvPr/>
          </p:nvSpPr>
          <p:spPr>
            <a:xfrm rot="10800000">
              <a:off x="2320243" y="1524367"/>
              <a:ext cx="2010148" cy="1281432"/>
            </a:xfrm>
            <a:prstGeom prst="round2SameRect">
              <a:avLst>
                <a:gd name="adj1" fmla="val 8651"/>
                <a:gd name="adj2" fmla="val 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3" name="Rectangle 8"/>
            <p:cNvSpPr/>
            <p:nvPr/>
          </p:nvSpPr>
          <p:spPr>
            <a:xfrm>
              <a:off x="2251455" y="1453526"/>
              <a:ext cx="2147724" cy="1416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4" name="Rectangle: Top Corners Rounded 9"/>
            <p:cNvSpPr/>
            <p:nvPr/>
          </p:nvSpPr>
          <p:spPr>
            <a:xfrm rot="10800000">
              <a:off x="2388557" y="1624517"/>
              <a:ext cx="1873522" cy="1103192"/>
            </a:xfrm>
            <a:prstGeom prst="round2SameRect">
              <a:avLst>
                <a:gd name="adj1" fmla="val 8651"/>
                <a:gd name="adj2"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5" name="Group 10"/>
          <p:cNvGrpSpPr/>
          <p:nvPr/>
        </p:nvGrpSpPr>
        <p:grpSpPr>
          <a:xfrm>
            <a:off x="1059815" y="1644650"/>
            <a:ext cx="1597660" cy="2206625"/>
            <a:chOff x="763805" y="1583131"/>
            <a:chExt cx="2318591" cy="2890803"/>
          </a:xfrm>
          <a:solidFill>
            <a:schemeClr val="accent1"/>
          </a:solidFill>
        </p:grpSpPr>
        <p:sp>
          <p:nvSpPr>
            <p:cNvPr id="44" name="Rectangle 11"/>
            <p:cNvSpPr/>
            <p:nvPr/>
          </p:nvSpPr>
          <p:spPr>
            <a:xfrm rot="19738725" flipV="1">
              <a:off x="2188157" y="1976141"/>
              <a:ext cx="894239" cy="5459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45" name="Group 12"/>
            <p:cNvGrpSpPr/>
            <p:nvPr/>
          </p:nvGrpSpPr>
          <p:grpSpPr>
            <a:xfrm>
              <a:off x="763805" y="1583131"/>
              <a:ext cx="1541131" cy="2890803"/>
              <a:chOff x="1482726" y="1941513"/>
              <a:chExt cx="1290638" cy="2420937"/>
            </a:xfrm>
            <a:grpFill/>
          </p:grpSpPr>
          <p:sp>
            <p:nvSpPr>
              <p:cNvPr id="46" name="Freeform: Shape 13"/>
              <p:cNvSpPr/>
              <p:nvPr/>
            </p:nvSpPr>
            <p:spPr bwMode="auto">
              <a:xfrm>
                <a:off x="1482726" y="2428875"/>
                <a:ext cx="1290638" cy="1933575"/>
              </a:xfrm>
              <a:custGeom>
                <a:avLst/>
                <a:gdLst/>
                <a:ahLst/>
                <a:cxnLst>
                  <a:cxn ang="0">
                    <a:pos x="490" y="13"/>
                  </a:cxn>
                  <a:cxn ang="0">
                    <a:pos x="442" y="12"/>
                  </a:cxn>
                  <a:cxn ang="0">
                    <a:pos x="269" y="31"/>
                  </a:cxn>
                  <a:cxn ang="0">
                    <a:pos x="224" y="11"/>
                  </a:cxn>
                  <a:cxn ang="0">
                    <a:pos x="224" y="11"/>
                  </a:cxn>
                  <a:cxn ang="0">
                    <a:pos x="200" y="36"/>
                  </a:cxn>
                  <a:cxn ang="0">
                    <a:pos x="176" y="11"/>
                  </a:cxn>
                  <a:cxn ang="0">
                    <a:pos x="135" y="30"/>
                  </a:cxn>
                  <a:cxn ang="0">
                    <a:pos x="15" y="333"/>
                  </a:cxn>
                  <a:cxn ang="0">
                    <a:pos x="53" y="368"/>
                  </a:cxn>
                  <a:cxn ang="0">
                    <a:pos x="56" y="368"/>
                  </a:cxn>
                  <a:cxn ang="0">
                    <a:pos x="91" y="327"/>
                  </a:cxn>
                  <a:cxn ang="0">
                    <a:pos x="99" y="192"/>
                  </a:cxn>
                  <a:cxn ang="0">
                    <a:pos x="99" y="315"/>
                  </a:cxn>
                  <a:cxn ang="0">
                    <a:pos x="100" y="352"/>
                  </a:cxn>
                  <a:cxn ang="0">
                    <a:pos x="80" y="713"/>
                  </a:cxn>
                  <a:cxn ang="0">
                    <a:pos x="122" y="762"/>
                  </a:cxn>
                  <a:cxn ang="0">
                    <a:pos x="126" y="762"/>
                  </a:cxn>
                  <a:cxn ang="0">
                    <a:pos x="171" y="720"/>
                  </a:cxn>
                  <a:cxn ang="0">
                    <a:pos x="193" y="402"/>
                  </a:cxn>
                  <a:cxn ang="0">
                    <a:pos x="200" y="402"/>
                  </a:cxn>
                  <a:cxn ang="0">
                    <a:pos x="208" y="402"/>
                  </a:cxn>
                  <a:cxn ang="0">
                    <a:pos x="238" y="721"/>
                  </a:cxn>
                  <a:cxn ang="0">
                    <a:pos x="283" y="762"/>
                  </a:cxn>
                  <a:cxn ang="0">
                    <a:pos x="287" y="762"/>
                  </a:cxn>
                  <a:cxn ang="0">
                    <a:pos x="328" y="713"/>
                  </a:cxn>
                  <a:cxn ang="0">
                    <a:pos x="303" y="350"/>
                  </a:cxn>
                  <a:cxn ang="0">
                    <a:pos x="301" y="315"/>
                  </a:cxn>
                  <a:cxn ang="0">
                    <a:pos x="301" y="133"/>
                  </a:cxn>
                  <a:cxn ang="0">
                    <a:pos x="342" y="138"/>
                  </a:cxn>
                  <a:cxn ang="0">
                    <a:pos x="488" y="73"/>
                  </a:cxn>
                  <a:cxn ang="0">
                    <a:pos x="500" y="26"/>
                  </a:cxn>
                </a:cxnLst>
                <a:rect l="0" t="0" r="r" b="b"/>
                <a:pathLst>
                  <a:path w="507" h="762">
                    <a:moveTo>
                      <a:pt x="490" y="13"/>
                    </a:moveTo>
                    <a:cubicBezTo>
                      <a:pt x="477" y="1"/>
                      <a:pt x="456" y="0"/>
                      <a:pt x="442" y="12"/>
                    </a:cubicBezTo>
                    <a:cubicBezTo>
                      <a:pt x="369" y="67"/>
                      <a:pt x="343" y="79"/>
                      <a:pt x="269" y="31"/>
                    </a:cubicBezTo>
                    <a:cubicBezTo>
                      <a:pt x="263" y="27"/>
                      <a:pt x="237" y="14"/>
                      <a:pt x="224" y="11"/>
                    </a:cubicBezTo>
                    <a:cubicBezTo>
                      <a:pt x="224" y="11"/>
                      <a:pt x="224" y="11"/>
                      <a:pt x="224" y="11"/>
                    </a:cubicBezTo>
                    <a:cubicBezTo>
                      <a:pt x="200" y="36"/>
                      <a:pt x="200" y="36"/>
                      <a:pt x="200" y="36"/>
                    </a:cubicBezTo>
                    <a:cubicBezTo>
                      <a:pt x="176" y="11"/>
                      <a:pt x="176" y="11"/>
                      <a:pt x="176" y="11"/>
                    </a:cubicBezTo>
                    <a:cubicBezTo>
                      <a:pt x="164" y="14"/>
                      <a:pt x="137" y="28"/>
                      <a:pt x="135" y="30"/>
                    </a:cubicBezTo>
                    <a:cubicBezTo>
                      <a:pt x="64" y="73"/>
                      <a:pt x="0" y="140"/>
                      <a:pt x="15" y="333"/>
                    </a:cubicBezTo>
                    <a:cubicBezTo>
                      <a:pt x="17" y="353"/>
                      <a:pt x="33" y="368"/>
                      <a:pt x="53" y="368"/>
                    </a:cubicBezTo>
                    <a:cubicBezTo>
                      <a:pt x="54" y="368"/>
                      <a:pt x="55" y="368"/>
                      <a:pt x="56" y="368"/>
                    </a:cubicBezTo>
                    <a:cubicBezTo>
                      <a:pt x="77" y="367"/>
                      <a:pt x="93" y="348"/>
                      <a:pt x="91" y="327"/>
                    </a:cubicBezTo>
                    <a:cubicBezTo>
                      <a:pt x="87" y="267"/>
                      <a:pt x="90" y="224"/>
                      <a:pt x="99" y="192"/>
                    </a:cubicBezTo>
                    <a:cubicBezTo>
                      <a:pt x="99" y="315"/>
                      <a:pt x="99" y="315"/>
                      <a:pt x="99" y="315"/>
                    </a:cubicBezTo>
                    <a:cubicBezTo>
                      <a:pt x="99" y="328"/>
                      <a:pt x="99" y="319"/>
                      <a:pt x="100" y="352"/>
                    </a:cubicBezTo>
                    <a:cubicBezTo>
                      <a:pt x="80" y="713"/>
                      <a:pt x="80" y="713"/>
                      <a:pt x="80" y="713"/>
                    </a:cubicBezTo>
                    <a:cubicBezTo>
                      <a:pt x="79" y="738"/>
                      <a:pt x="97" y="760"/>
                      <a:pt x="122" y="762"/>
                    </a:cubicBezTo>
                    <a:cubicBezTo>
                      <a:pt x="123" y="762"/>
                      <a:pt x="125" y="762"/>
                      <a:pt x="126" y="762"/>
                    </a:cubicBezTo>
                    <a:cubicBezTo>
                      <a:pt x="149" y="762"/>
                      <a:pt x="169" y="744"/>
                      <a:pt x="171" y="720"/>
                    </a:cubicBezTo>
                    <a:cubicBezTo>
                      <a:pt x="193" y="402"/>
                      <a:pt x="193" y="402"/>
                      <a:pt x="193" y="402"/>
                    </a:cubicBezTo>
                    <a:cubicBezTo>
                      <a:pt x="195" y="402"/>
                      <a:pt x="199" y="402"/>
                      <a:pt x="200" y="402"/>
                    </a:cubicBezTo>
                    <a:cubicBezTo>
                      <a:pt x="204" y="402"/>
                      <a:pt x="205" y="402"/>
                      <a:pt x="208" y="402"/>
                    </a:cubicBezTo>
                    <a:cubicBezTo>
                      <a:pt x="238" y="721"/>
                      <a:pt x="238" y="721"/>
                      <a:pt x="238" y="721"/>
                    </a:cubicBezTo>
                    <a:cubicBezTo>
                      <a:pt x="240" y="744"/>
                      <a:pt x="259" y="762"/>
                      <a:pt x="283" y="762"/>
                    </a:cubicBezTo>
                    <a:cubicBezTo>
                      <a:pt x="284" y="762"/>
                      <a:pt x="285" y="762"/>
                      <a:pt x="287" y="762"/>
                    </a:cubicBezTo>
                    <a:cubicBezTo>
                      <a:pt x="312" y="760"/>
                      <a:pt x="330" y="738"/>
                      <a:pt x="328" y="713"/>
                    </a:cubicBezTo>
                    <a:cubicBezTo>
                      <a:pt x="328" y="713"/>
                      <a:pt x="303" y="351"/>
                      <a:pt x="303" y="350"/>
                    </a:cubicBezTo>
                    <a:cubicBezTo>
                      <a:pt x="301" y="315"/>
                      <a:pt x="301" y="325"/>
                      <a:pt x="301" y="315"/>
                    </a:cubicBezTo>
                    <a:cubicBezTo>
                      <a:pt x="301" y="133"/>
                      <a:pt x="301" y="133"/>
                      <a:pt x="301" y="133"/>
                    </a:cubicBezTo>
                    <a:cubicBezTo>
                      <a:pt x="315" y="136"/>
                      <a:pt x="329" y="138"/>
                      <a:pt x="342" y="138"/>
                    </a:cubicBezTo>
                    <a:cubicBezTo>
                      <a:pt x="395" y="138"/>
                      <a:pt x="441" y="108"/>
                      <a:pt x="488" y="73"/>
                    </a:cubicBezTo>
                    <a:cubicBezTo>
                      <a:pt x="503" y="62"/>
                      <a:pt x="507" y="42"/>
                      <a:pt x="500" y="26"/>
                    </a:cubicBezTo>
                  </a:path>
                </a:pathLst>
              </a:custGeom>
              <a:grpFill/>
              <a:ln w="9525">
                <a:noFill/>
                <a:round/>
              </a:ln>
            </p:spPr>
            <p:txBody>
              <a:bodyPr anchor="ctr"/>
              <a:lstStyle/>
              <a:p>
                <a:pPr algn="ctr"/>
              </a:p>
            </p:txBody>
          </p:sp>
          <p:sp>
            <p:nvSpPr>
              <p:cNvPr id="47" name="Freeform: Shape 14"/>
              <p:cNvSpPr/>
              <p:nvPr/>
            </p:nvSpPr>
            <p:spPr bwMode="auto">
              <a:xfrm>
                <a:off x="1931988" y="2530475"/>
                <a:ext cx="122238" cy="484188"/>
              </a:xfrm>
              <a:custGeom>
                <a:avLst/>
                <a:gdLst/>
                <a:ahLst/>
                <a:cxnLst>
                  <a:cxn ang="0">
                    <a:pos x="40" y="305"/>
                  </a:cxn>
                  <a:cxn ang="0">
                    <a:pos x="38" y="305"/>
                  </a:cxn>
                  <a:cxn ang="0">
                    <a:pos x="0" y="254"/>
                  </a:cxn>
                  <a:cxn ang="0">
                    <a:pos x="38" y="0"/>
                  </a:cxn>
                  <a:cxn ang="0">
                    <a:pos x="40" y="0"/>
                  </a:cxn>
                  <a:cxn ang="0">
                    <a:pos x="77" y="254"/>
                  </a:cxn>
                  <a:cxn ang="0">
                    <a:pos x="40" y="305"/>
                  </a:cxn>
                </a:cxnLst>
                <a:rect l="0" t="0" r="r" b="b"/>
                <a:pathLst>
                  <a:path w="77" h="305">
                    <a:moveTo>
                      <a:pt x="40" y="305"/>
                    </a:moveTo>
                    <a:lnTo>
                      <a:pt x="38" y="305"/>
                    </a:lnTo>
                    <a:lnTo>
                      <a:pt x="0" y="254"/>
                    </a:lnTo>
                    <a:lnTo>
                      <a:pt x="38" y="0"/>
                    </a:lnTo>
                    <a:lnTo>
                      <a:pt x="40" y="0"/>
                    </a:lnTo>
                    <a:lnTo>
                      <a:pt x="77" y="254"/>
                    </a:lnTo>
                    <a:lnTo>
                      <a:pt x="40" y="305"/>
                    </a:lnTo>
                    <a:close/>
                  </a:path>
                </a:pathLst>
              </a:custGeom>
              <a:grpFill/>
              <a:ln w="9525">
                <a:noFill/>
                <a:round/>
              </a:ln>
            </p:spPr>
            <p:txBody>
              <a:bodyPr anchor="ctr"/>
              <a:lstStyle/>
              <a:p>
                <a:pPr algn="ctr"/>
              </a:p>
            </p:txBody>
          </p:sp>
          <p:sp>
            <p:nvSpPr>
              <p:cNvPr id="48" name="Freeform: Shape 15"/>
              <p:cNvSpPr/>
              <p:nvPr/>
            </p:nvSpPr>
            <p:spPr bwMode="auto">
              <a:xfrm>
                <a:off x="1743076" y="1941513"/>
                <a:ext cx="501650" cy="501650"/>
              </a:xfrm>
              <a:custGeom>
                <a:avLst/>
                <a:gdLst/>
                <a:ahLst/>
                <a:cxnLst>
                  <a:cxn ang="0">
                    <a:pos x="197" y="99"/>
                  </a:cxn>
                  <a:cxn ang="0">
                    <a:pos x="98" y="198"/>
                  </a:cxn>
                  <a:cxn ang="0">
                    <a:pos x="0" y="99"/>
                  </a:cxn>
                  <a:cxn ang="0">
                    <a:pos x="98" y="0"/>
                  </a:cxn>
                  <a:cxn ang="0">
                    <a:pos x="197" y="99"/>
                  </a:cxn>
                  <a:cxn ang="0">
                    <a:pos x="197" y="99"/>
                  </a:cxn>
                  <a:cxn ang="0">
                    <a:pos x="197" y="99"/>
                  </a:cxn>
                </a:cxnLst>
                <a:rect l="0" t="0" r="r" b="b"/>
                <a:pathLst>
                  <a:path w="197" h="198">
                    <a:moveTo>
                      <a:pt x="197" y="99"/>
                    </a:moveTo>
                    <a:cubicBezTo>
                      <a:pt x="197" y="153"/>
                      <a:pt x="153" y="198"/>
                      <a:pt x="98" y="198"/>
                    </a:cubicBezTo>
                    <a:cubicBezTo>
                      <a:pt x="44" y="198"/>
                      <a:pt x="0" y="153"/>
                      <a:pt x="0" y="99"/>
                    </a:cubicBezTo>
                    <a:cubicBezTo>
                      <a:pt x="0" y="44"/>
                      <a:pt x="44" y="0"/>
                      <a:pt x="98" y="0"/>
                    </a:cubicBezTo>
                    <a:cubicBezTo>
                      <a:pt x="153" y="0"/>
                      <a:pt x="197" y="44"/>
                      <a:pt x="197" y="99"/>
                    </a:cubicBezTo>
                    <a:close/>
                    <a:moveTo>
                      <a:pt x="197" y="99"/>
                    </a:moveTo>
                    <a:cubicBezTo>
                      <a:pt x="197" y="99"/>
                      <a:pt x="197" y="99"/>
                      <a:pt x="197" y="99"/>
                    </a:cubicBezTo>
                  </a:path>
                </a:pathLst>
              </a:custGeom>
              <a:grpFill/>
              <a:ln w="9525">
                <a:noFill/>
                <a:round/>
              </a:ln>
            </p:spPr>
            <p:txBody>
              <a:bodyPr anchor="ctr"/>
              <a:lstStyle/>
              <a:p>
                <a:pPr algn="ctr"/>
              </a:p>
            </p:txBody>
          </p:sp>
        </p:grpSp>
      </p:grpSp>
      <p:grpSp>
        <p:nvGrpSpPr>
          <p:cNvPr id="18" name="Group 44"/>
          <p:cNvGrpSpPr/>
          <p:nvPr/>
        </p:nvGrpSpPr>
        <p:grpSpPr>
          <a:xfrm>
            <a:off x="2614295" y="1733550"/>
            <a:ext cx="839470" cy="378460"/>
            <a:chOff x="2680170" y="1809490"/>
            <a:chExt cx="1482967" cy="741731"/>
          </a:xfrm>
        </p:grpSpPr>
        <p:grpSp>
          <p:nvGrpSpPr>
            <p:cNvPr id="19" name="Group 45"/>
            <p:cNvGrpSpPr/>
            <p:nvPr/>
          </p:nvGrpSpPr>
          <p:grpSpPr>
            <a:xfrm>
              <a:off x="2680170" y="1839066"/>
              <a:ext cx="1225539" cy="679566"/>
              <a:chOff x="2680170" y="1839066"/>
              <a:chExt cx="1225539" cy="679566"/>
            </a:xfrm>
          </p:grpSpPr>
          <p:sp>
            <p:nvSpPr>
              <p:cNvPr id="25" name="Rectangle 51"/>
              <p:cNvSpPr/>
              <p:nvPr/>
            </p:nvSpPr>
            <p:spPr>
              <a:xfrm rot="19277956" flipV="1">
                <a:off x="2680170" y="2259060"/>
                <a:ext cx="679566"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6" name="Rectangle 52"/>
              <p:cNvSpPr/>
              <p:nvPr/>
            </p:nvSpPr>
            <p:spPr>
              <a:xfrm rot="18399238" flipV="1">
                <a:off x="3543067" y="2155989"/>
                <a:ext cx="679566"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7" name="Rectangle 53"/>
              <p:cNvSpPr/>
              <p:nvPr/>
            </p:nvSpPr>
            <p:spPr>
              <a:xfrm rot="2328024" flipV="1">
                <a:off x="3173758" y="2239766"/>
                <a:ext cx="627353" cy="4571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20" name="Group 46"/>
            <p:cNvGrpSpPr/>
            <p:nvPr/>
          </p:nvGrpSpPr>
          <p:grpSpPr>
            <a:xfrm>
              <a:off x="2681807" y="1809490"/>
              <a:ext cx="1481330" cy="741731"/>
              <a:chOff x="2694507" y="1809490"/>
              <a:chExt cx="1481330" cy="741731"/>
            </a:xfrm>
          </p:grpSpPr>
          <p:sp>
            <p:nvSpPr>
              <p:cNvPr id="21" name="Oval 47"/>
              <p:cNvSpPr/>
              <p:nvPr/>
            </p:nvSpPr>
            <p:spPr>
              <a:xfrm>
                <a:off x="2694507" y="2371314"/>
                <a:ext cx="179907" cy="17990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Oval 48"/>
              <p:cNvSpPr/>
              <p:nvPr/>
            </p:nvSpPr>
            <p:spPr>
              <a:xfrm>
                <a:off x="3173951" y="1989397"/>
                <a:ext cx="179907" cy="17990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3" name="Oval 49"/>
              <p:cNvSpPr/>
              <p:nvPr/>
            </p:nvSpPr>
            <p:spPr>
              <a:xfrm>
                <a:off x="3599645" y="2356452"/>
                <a:ext cx="179907" cy="17990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Oval 50"/>
              <p:cNvSpPr/>
              <p:nvPr/>
            </p:nvSpPr>
            <p:spPr>
              <a:xfrm>
                <a:off x="3995930" y="1809490"/>
                <a:ext cx="179907" cy="17990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sp>
        <p:nvSpPr>
          <p:cNvPr id="56" name="Title 1"/>
          <p:cNvSpPr txBox="1"/>
          <p:nvPr/>
        </p:nvSpPr>
        <p:spPr>
          <a:xfrm>
            <a:off x="857885" y="200025"/>
            <a:ext cx="2894330"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GB" altLang="zh-CN" sz="1800" b="1" dirty="0">
                <a:solidFill>
                  <a:schemeClr val="bg1">
                    <a:lumMod val="50000"/>
                  </a:schemeClr>
                </a:solidFill>
                <a:latin typeface="微软雅黑" panose="020B0503020204020204" pitchFamily="34" charset="-122"/>
                <a:ea typeface="微软雅黑" panose="020B0503020204020204" pitchFamily="34" charset="-122"/>
              </a:rPr>
              <a:t>ESMAScript6.0 是什么？</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57" name="图片 5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75399" y="36322"/>
            <a:ext cx="6855716" cy="5996349"/>
          </a:xfrm>
          <a:prstGeom prst="rect">
            <a:avLst/>
          </a:prstGeom>
        </p:spPr>
      </p:pic>
      <p:pic>
        <p:nvPicPr>
          <p:cNvPr id="58" name="图片 5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202507" y="-2196181"/>
            <a:ext cx="6855716" cy="5996349"/>
          </a:xfrm>
          <a:prstGeom prst="rect">
            <a:avLst/>
          </a:prstGeom>
        </p:spPr>
      </p:pic>
      <p:sp>
        <p:nvSpPr>
          <p:cNvPr id="3" name="文本框 2"/>
          <p:cNvSpPr txBox="1"/>
          <p:nvPr/>
        </p:nvSpPr>
        <p:spPr>
          <a:xfrm>
            <a:off x="4190365" y="1125855"/>
            <a:ext cx="3772535" cy="275590"/>
          </a:xfrm>
          <a:prstGeom prst="rect">
            <a:avLst/>
          </a:prstGeom>
          <a:noFill/>
        </p:spPr>
        <p:txBody>
          <a:bodyPr wrap="squar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javaScript语言的下一代标准，于2015年6月发布；</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9" name="文本框 58"/>
          <p:cNvSpPr txBox="1"/>
          <p:nvPr/>
        </p:nvSpPr>
        <p:spPr>
          <a:xfrm>
            <a:off x="4241800" y="1697990"/>
            <a:ext cx="2418080" cy="337185"/>
          </a:xfrm>
          <a:prstGeom prst="rect">
            <a:avLst/>
          </a:prstGeom>
          <a:noFill/>
        </p:spPr>
        <p:txBody>
          <a:bodyPr wrap="none" rtlCol="0">
            <a:spAutoFit/>
          </a:bodyPr>
          <a:p>
            <a:r>
              <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rPr>
              <a:t>为什么是下一代标准嘞？</a:t>
            </a:r>
            <a:endParaRPr lang="zh-CN" altLang="en-US" sz="1600" b="1"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0" name="文本框 59"/>
          <p:cNvSpPr txBox="1"/>
          <p:nvPr/>
        </p:nvSpPr>
        <p:spPr>
          <a:xfrm>
            <a:off x="4190365" y="2224405"/>
            <a:ext cx="3688080" cy="1198880"/>
          </a:xfrm>
          <a:prstGeom prst="rect">
            <a:avLst/>
          </a:prstGeom>
          <a:noFill/>
        </p:spPr>
        <p:txBody>
          <a:bodyPr wrap="none" rtlCol="0">
            <a:spAutoFit/>
          </a:bodyPr>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从</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es5.1</a:t>
            </a:r>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到</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es6</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这一过渡，语法扩展变化很大，具有跨时代的意义；</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其具体包含的版本号</a:t>
            </a:r>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rPr>
              <a:t>       es2015,  es2016,  es2017......</a:t>
            </a:r>
            <a:endParaRPr lang="en-US" altLang="zh-CN"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nodeType="click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wipe(up)">
                                      <p:cBhvr>
                                        <p:cTn id="21" dur="500"/>
                                        <p:tgtEl>
                                          <p:spTgt spid="58"/>
                                        </p:tgtEl>
                                      </p:cBhvr>
                                    </p:animEffect>
                                  </p:childTnLst>
                                </p:cTn>
                              </p:par>
                              <p:par>
                                <p:cTn id="22" presetID="22" presetClass="entr" presetSubtype="4"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wipe(down)">
                                      <p:cBhvr>
                                        <p:cTn id="24"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44464f05-f625-4321-b895-1bf70c7eb556"/>
          <p:cNvGrpSpPr>
            <a:grpSpLocks noChangeAspect="1"/>
          </p:cNvGrpSpPr>
          <p:nvPr/>
        </p:nvGrpSpPr>
        <p:grpSpPr>
          <a:xfrm>
            <a:off x="547205" y="1579895"/>
            <a:ext cx="8123010" cy="3070224"/>
            <a:chOff x="694894" y="1988840"/>
            <a:chExt cx="10830679" cy="4093631"/>
          </a:xfrm>
        </p:grpSpPr>
        <p:grpSp>
          <p:nvGrpSpPr>
            <p:cNvPr id="4" name="组合 3"/>
            <p:cNvGrpSpPr/>
            <p:nvPr/>
          </p:nvGrpSpPr>
          <p:grpSpPr>
            <a:xfrm>
              <a:off x="694894" y="1988840"/>
              <a:ext cx="10830679" cy="4093631"/>
              <a:chOff x="730250" y="2294469"/>
              <a:chExt cx="10830679" cy="4093631"/>
            </a:xfrm>
          </p:grpSpPr>
          <p:grpSp>
            <p:nvGrpSpPr>
              <p:cNvPr id="7" name="组合 6"/>
              <p:cNvGrpSpPr/>
              <p:nvPr/>
            </p:nvGrpSpPr>
            <p:grpSpPr>
              <a:xfrm>
                <a:off x="2996986" y="2428875"/>
                <a:ext cx="6198028" cy="3022800"/>
                <a:chOff x="2525905" y="2179178"/>
                <a:chExt cx="3073408" cy="1498912"/>
              </a:xfrm>
            </p:grpSpPr>
            <p:sp>
              <p:nvSpPr>
                <p:cNvPr id="29" name="任意多边形: 形状 28"/>
                <p:cNvSpPr/>
                <p:nvPr/>
              </p:nvSpPr>
              <p:spPr>
                <a:xfrm>
                  <a:off x="2650085" y="2303359"/>
                  <a:ext cx="2825048" cy="1374731"/>
                </a:xfrm>
                <a:custGeom>
                  <a:avLst/>
                  <a:gdLst>
                    <a:gd name="connsiteX0" fmla="*/ 1412524 w 2825048"/>
                    <a:gd name="connsiteY0" fmla="*/ 0 h 1412523"/>
                    <a:gd name="connsiteX1" fmla="*/ 2817755 w 2825048"/>
                    <a:gd name="connsiteY1" fmla="*/ 1268102 h 1412523"/>
                    <a:gd name="connsiteX2" fmla="*/ 2825048 w 2825048"/>
                    <a:gd name="connsiteY2" fmla="*/ 1412523 h 1412523"/>
                    <a:gd name="connsiteX3" fmla="*/ 0 w 2825048"/>
                    <a:gd name="connsiteY3" fmla="*/ 1412523 h 1412523"/>
                    <a:gd name="connsiteX4" fmla="*/ 7293 w 2825048"/>
                    <a:gd name="connsiteY4" fmla="*/ 1268102 h 1412523"/>
                    <a:gd name="connsiteX5" fmla="*/ 1412524 w 2825048"/>
                    <a:gd name="connsiteY5" fmla="*/ 0 h 1412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5048" h="1412523">
                      <a:moveTo>
                        <a:pt x="1412524" y="0"/>
                      </a:moveTo>
                      <a:cubicBezTo>
                        <a:pt x="2143882" y="0"/>
                        <a:pt x="2745420" y="555828"/>
                        <a:pt x="2817755" y="1268102"/>
                      </a:cubicBezTo>
                      <a:lnTo>
                        <a:pt x="2825048" y="1412523"/>
                      </a:lnTo>
                      <a:lnTo>
                        <a:pt x="0" y="1412523"/>
                      </a:lnTo>
                      <a:lnTo>
                        <a:pt x="7293" y="1268102"/>
                      </a:lnTo>
                      <a:cubicBezTo>
                        <a:pt x="79628" y="555828"/>
                        <a:pt x="681166" y="0"/>
                        <a:pt x="1412524" y="0"/>
                      </a:cubicBez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0" name="任意多边形: 形状 29"/>
                <p:cNvSpPr/>
                <p:nvPr/>
              </p:nvSpPr>
              <p:spPr>
                <a:xfrm>
                  <a:off x="2525905" y="2179178"/>
                  <a:ext cx="3073408" cy="1498911"/>
                </a:xfrm>
                <a:custGeom>
                  <a:avLst/>
                  <a:gdLst>
                    <a:gd name="connsiteX0" fmla="*/ 1536704 w 3073408"/>
                    <a:gd name="connsiteY0" fmla="*/ 0 h 2949228"/>
                    <a:gd name="connsiteX1" fmla="*/ 3065474 w 3073408"/>
                    <a:gd name="connsiteY1" fmla="*/ 1379585 h 2949228"/>
                    <a:gd name="connsiteX2" fmla="*/ 3073408 w 3073408"/>
                    <a:gd name="connsiteY2" fmla="*/ 1536703 h 2949228"/>
                    <a:gd name="connsiteX3" fmla="*/ 2949228 w 3073408"/>
                    <a:gd name="connsiteY3" fmla="*/ 1536703 h 2949228"/>
                    <a:gd name="connsiteX4" fmla="*/ 2949228 w 3073408"/>
                    <a:gd name="connsiteY4" fmla="*/ 1536704 h 2949228"/>
                    <a:gd name="connsiteX5" fmla="*/ 1536704 w 3073408"/>
                    <a:gd name="connsiteY5" fmla="*/ 2949228 h 2949228"/>
                    <a:gd name="connsiteX6" fmla="*/ 124180 w 3073408"/>
                    <a:gd name="connsiteY6" fmla="*/ 1536704 h 2949228"/>
                    <a:gd name="connsiteX7" fmla="*/ 124180 w 3073408"/>
                    <a:gd name="connsiteY7" fmla="*/ 1536703 h 2949228"/>
                    <a:gd name="connsiteX8" fmla="*/ 0 w 3073408"/>
                    <a:gd name="connsiteY8" fmla="*/ 1536703 h 2949228"/>
                    <a:gd name="connsiteX9" fmla="*/ 7934 w 3073408"/>
                    <a:gd name="connsiteY9" fmla="*/ 1379585 h 2949228"/>
                    <a:gd name="connsiteX10" fmla="*/ 1536704 w 3073408"/>
                    <a:gd name="connsiteY10" fmla="*/ 0 h 2949228"/>
                    <a:gd name="connsiteX0-1" fmla="*/ 1536704 w 3073408"/>
                    <a:gd name="connsiteY0-2" fmla="*/ 0 h 1536704"/>
                    <a:gd name="connsiteX1-3" fmla="*/ 3065474 w 3073408"/>
                    <a:gd name="connsiteY1-4" fmla="*/ 1379585 h 1536704"/>
                    <a:gd name="connsiteX2-5" fmla="*/ 3073408 w 3073408"/>
                    <a:gd name="connsiteY2-6" fmla="*/ 1536703 h 1536704"/>
                    <a:gd name="connsiteX3-7" fmla="*/ 2949228 w 3073408"/>
                    <a:gd name="connsiteY3-8" fmla="*/ 1536703 h 1536704"/>
                    <a:gd name="connsiteX4-9" fmla="*/ 2949228 w 3073408"/>
                    <a:gd name="connsiteY4-10" fmla="*/ 1536704 h 1536704"/>
                    <a:gd name="connsiteX5-11" fmla="*/ 124180 w 3073408"/>
                    <a:gd name="connsiteY5-12" fmla="*/ 1536704 h 1536704"/>
                    <a:gd name="connsiteX6-13" fmla="*/ 124180 w 3073408"/>
                    <a:gd name="connsiteY6-14" fmla="*/ 1536703 h 1536704"/>
                    <a:gd name="connsiteX7-15" fmla="*/ 0 w 3073408"/>
                    <a:gd name="connsiteY7-16" fmla="*/ 1536703 h 1536704"/>
                    <a:gd name="connsiteX8-17" fmla="*/ 7934 w 3073408"/>
                    <a:gd name="connsiteY8-18" fmla="*/ 1379585 h 1536704"/>
                    <a:gd name="connsiteX9-19" fmla="*/ 1536704 w 3073408"/>
                    <a:gd name="connsiteY9-20" fmla="*/ 0 h 15367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073408" h="1536704">
                      <a:moveTo>
                        <a:pt x="1536704" y="0"/>
                      </a:moveTo>
                      <a:cubicBezTo>
                        <a:pt x="2332359" y="0"/>
                        <a:pt x="2986780" y="604693"/>
                        <a:pt x="3065474" y="1379585"/>
                      </a:cubicBezTo>
                      <a:lnTo>
                        <a:pt x="3073408" y="1536703"/>
                      </a:lnTo>
                      <a:lnTo>
                        <a:pt x="2949228" y="1536703"/>
                      </a:lnTo>
                      <a:lnTo>
                        <a:pt x="2949228" y="1536704"/>
                      </a:lnTo>
                      <a:lnTo>
                        <a:pt x="124180" y="1536704"/>
                      </a:lnTo>
                      <a:lnTo>
                        <a:pt x="124180" y="1536703"/>
                      </a:lnTo>
                      <a:lnTo>
                        <a:pt x="0" y="1536703"/>
                      </a:lnTo>
                      <a:lnTo>
                        <a:pt x="7934" y="1379585"/>
                      </a:lnTo>
                      <a:cubicBezTo>
                        <a:pt x="86629" y="604693"/>
                        <a:pt x="741050" y="0"/>
                        <a:pt x="1536704" y="0"/>
                      </a:cubicBezTo>
                      <a:close/>
                    </a:path>
                  </a:pathLst>
                </a:custGeom>
                <a:noFill/>
                <a:ln w="9525">
                  <a:solidFill>
                    <a:schemeClr val="bg1">
                      <a:lumMod val="85000"/>
                      <a:alpha val="48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8" name="椭圆 7"/>
              <p:cNvSpPr/>
              <p:nvPr/>
            </p:nvSpPr>
            <p:spPr>
              <a:xfrm>
                <a:off x="4108361" y="2970282"/>
                <a:ext cx="3975278" cy="341781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9" name="组合 8"/>
              <p:cNvGrpSpPr/>
              <p:nvPr/>
            </p:nvGrpSpPr>
            <p:grpSpPr>
              <a:xfrm>
                <a:off x="6858182" y="3946565"/>
                <a:ext cx="3073408" cy="1505110"/>
                <a:chOff x="2525905" y="2179178"/>
                <a:chExt cx="3073408" cy="1536704"/>
              </a:xfrm>
            </p:grpSpPr>
            <p:sp>
              <p:nvSpPr>
                <p:cNvPr id="27" name="任意多边形: 形状 26"/>
                <p:cNvSpPr/>
                <p:nvPr/>
              </p:nvSpPr>
              <p:spPr>
                <a:xfrm>
                  <a:off x="2650085" y="2303359"/>
                  <a:ext cx="2825048" cy="1412523"/>
                </a:xfrm>
                <a:custGeom>
                  <a:avLst/>
                  <a:gdLst>
                    <a:gd name="connsiteX0" fmla="*/ 1412524 w 2825048"/>
                    <a:gd name="connsiteY0" fmla="*/ 0 h 1412523"/>
                    <a:gd name="connsiteX1" fmla="*/ 2817755 w 2825048"/>
                    <a:gd name="connsiteY1" fmla="*/ 1268102 h 1412523"/>
                    <a:gd name="connsiteX2" fmla="*/ 2825048 w 2825048"/>
                    <a:gd name="connsiteY2" fmla="*/ 1412523 h 1412523"/>
                    <a:gd name="connsiteX3" fmla="*/ 0 w 2825048"/>
                    <a:gd name="connsiteY3" fmla="*/ 1412523 h 1412523"/>
                    <a:gd name="connsiteX4" fmla="*/ 7293 w 2825048"/>
                    <a:gd name="connsiteY4" fmla="*/ 1268102 h 1412523"/>
                    <a:gd name="connsiteX5" fmla="*/ 1412524 w 2825048"/>
                    <a:gd name="connsiteY5" fmla="*/ 0 h 1412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5048" h="1412523">
                      <a:moveTo>
                        <a:pt x="1412524" y="0"/>
                      </a:moveTo>
                      <a:cubicBezTo>
                        <a:pt x="2143882" y="0"/>
                        <a:pt x="2745420" y="555828"/>
                        <a:pt x="2817755" y="1268102"/>
                      </a:cubicBezTo>
                      <a:lnTo>
                        <a:pt x="2825048" y="1412523"/>
                      </a:lnTo>
                      <a:lnTo>
                        <a:pt x="0" y="1412523"/>
                      </a:lnTo>
                      <a:lnTo>
                        <a:pt x="7293" y="1268102"/>
                      </a:lnTo>
                      <a:cubicBezTo>
                        <a:pt x="79628" y="555828"/>
                        <a:pt x="681166" y="0"/>
                        <a:pt x="1412524" y="0"/>
                      </a:cubicBezTo>
                      <a:close/>
                    </a:path>
                  </a:pathLst>
                </a:custGeom>
                <a:solidFill>
                  <a:schemeClr val="tx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8" name="任意多边形: 形状 27"/>
                <p:cNvSpPr/>
                <p:nvPr/>
              </p:nvSpPr>
              <p:spPr>
                <a:xfrm>
                  <a:off x="2525905" y="2179178"/>
                  <a:ext cx="3073408" cy="1536704"/>
                </a:xfrm>
                <a:custGeom>
                  <a:avLst/>
                  <a:gdLst>
                    <a:gd name="connsiteX0" fmla="*/ 1536704 w 3073408"/>
                    <a:gd name="connsiteY0" fmla="*/ 0 h 2949228"/>
                    <a:gd name="connsiteX1" fmla="*/ 3065474 w 3073408"/>
                    <a:gd name="connsiteY1" fmla="*/ 1379585 h 2949228"/>
                    <a:gd name="connsiteX2" fmla="*/ 3073408 w 3073408"/>
                    <a:gd name="connsiteY2" fmla="*/ 1536703 h 2949228"/>
                    <a:gd name="connsiteX3" fmla="*/ 2949228 w 3073408"/>
                    <a:gd name="connsiteY3" fmla="*/ 1536703 h 2949228"/>
                    <a:gd name="connsiteX4" fmla="*/ 2949228 w 3073408"/>
                    <a:gd name="connsiteY4" fmla="*/ 1536704 h 2949228"/>
                    <a:gd name="connsiteX5" fmla="*/ 1536704 w 3073408"/>
                    <a:gd name="connsiteY5" fmla="*/ 2949228 h 2949228"/>
                    <a:gd name="connsiteX6" fmla="*/ 124180 w 3073408"/>
                    <a:gd name="connsiteY6" fmla="*/ 1536704 h 2949228"/>
                    <a:gd name="connsiteX7" fmla="*/ 124180 w 3073408"/>
                    <a:gd name="connsiteY7" fmla="*/ 1536703 h 2949228"/>
                    <a:gd name="connsiteX8" fmla="*/ 0 w 3073408"/>
                    <a:gd name="connsiteY8" fmla="*/ 1536703 h 2949228"/>
                    <a:gd name="connsiteX9" fmla="*/ 7934 w 3073408"/>
                    <a:gd name="connsiteY9" fmla="*/ 1379585 h 2949228"/>
                    <a:gd name="connsiteX10" fmla="*/ 1536704 w 3073408"/>
                    <a:gd name="connsiteY10" fmla="*/ 0 h 2949228"/>
                    <a:gd name="connsiteX0-1" fmla="*/ 1536704 w 3073408"/>
                    <a:gd name="connsiteY0-2" fmla="*/ 0 h 1536704"/>
                    <a:gd name="connsiteX1-3" fmla="*/ 3065474 w 3073408"/>
                    <a:gd name="connsiteY1-4" fmla="*/ 1379585 h 1536704"/>
                    <a:gd name="connsiteX2-5" fmla="*/ 3073408 w 3073408"/>
                    <a:gd name="connsiteY2-6" fmla="*/ 1536703 h 1536704"/>
                    <a:gd name="connsiteX3-7" fmla="*/ 2949228 w 3073408"/>
                    <a:gd name="connsiteY3-8" fmla="*/ 1536703 h 1536704"/>
                    <a:gd name="connsiteX4-9" fmla="*/ 2949228 w 3073408"/>
                    <a:gd name="connsiteY4-10" fmla="*/ 1536704 h 1536704"/>
                    <a:gd name="connsiteX5-11" fmla="*/ 124180 w 3073408"/>
                    <a:gd name="connsiteY5-12" fmla="*/ 1536704 h 1536704"/>
                    <a:gd name="connsiteX6-13" fmla="*/ 124180 w 3073408"/>
                    <a:gd name="connsiteY6-14" fmla="*/ 1536703 h 1536704"/>
                    <a:gd name="connsiteX7-15" fmla="*/ 0 w 3073408"/>
                    <a:gd name="connsiteY7-16" fmla="*/ 1536703 h 1536704"/>
                    <a:gd name="connsiteX8-17" fmla="*/ 7934 w 3073408"/>
                    <a:gd name="connsiteY8-18" fmla="*/ 1379585 h 1536704"/>
                    <a:gd name="connsiteX9-19" fmla="*/ 1536704 w 3073408"/>
                    <a:gd name="connsiteY9-20" fmla="*/ 0 h 15367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073408" h="1536704">
                      <a:moveTo>
                        <a:pt x="1536704" y="0"/>
                      </a:moveTo>
                      <a:cubicBezTo>
                        <a:pt x="2332359" y="0"/>
                        <a:pt x="2986780" y="604693"/>
                        <a:pt x="3065474" y="1379585"/>
                      </a:cubicBezTo>
                      <a:lnTo>
                        <a:pt x="3073408" y="1536703"/>
                      </a:lnTo>
                      <a:lnTo>
                        <a:pt x="2949228" y="1536703"/>
                      </a:lnTo>
                      <a:lnTo>
                        <a:pt x="2949228" y="1536704"/>
                      </a:lnTo>
                      <a:lnTo>
                        <a:pt x="124180" y="1536704"/>
                      </a:lnTo>
                      <a:lnTo>
                        <a:pt x="124180" y="1536703"/>
                      </a:lnTo>
                      <a:lnTo>
                        <a:pt x="0" y="1536703"/>
                      </a:lnTo>
                      <a:lnTo>
                        <a:pt x="7934" y="1379585"/>
                      </a:lnTo>
                      <a:cubicBezTo>
                        <a:pt x="86629" y="604693"/>
                        <a:pt x="741050" y="0"/>
                        <a:pt x="1536704" y="0"/>
                      </a:cubicBezTo>
                      <a:close/>
                    </a:path>
                  </a:pathLst>
                </a:custGeom>
                <a:noFill/>
                <a:ln w="9525">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10" name="组合 9"/>
              <p:cNvGrpSpPr/>
              <p:nvPr/>
            </p:nvGrpSpPr>
            <p:grpSpPr>
              <a:xfrm>
                <a:off x="1592037" y="3946565"/>
                <a:ext cx="3073408" cy="1505110"/>
                <a:chOff x="2525905" y="2179178"/>
                <a:chExt cx="3073408" cy="1536704"/>
              </a:xfrm>
            </p:grpSpPr>
            <p:sp>
              <p:nvSpPr>
                <p:cNvPr id="25" name="任意多边形: 形状 24"/>
                <p:cNvSpPr/>
                <p:nvPr/>
              </p:nvSpPr>
              <p:spPr>
                <a:xfrm>
                  <a:off x="2650085" y="2303359"/>
                  <a:ext cx="2825048" cy="1412523"/>
                </a:xfrm>
                <a:custGeom>
                  <a:avLst/>
                  <a:gdLst>
                    <a:gd name="connsiteX0" fmla="*/ 1412524 w 2825048"/>
                    <a:gd name="connsiteY0" fmla="*/ 0 h 1412523"/>
                    <a:gd name="connsiteX1" fmla="*/ 2817755 w 2825048"/>
                    <a:gd name="connsiteY1" fmla="*/ 1268102 h 1412523"/>
                    <a:gd name="connsiteX2" fmla="*/ 2825048 w 2825048"/>
                    <a:gd name="connsiteY2" fmla="*/ 1412523 h 1412523"/>
                    <a:gd name="connsiteX3" fmla="*/ 0 w 2825048"/>
                    <a:gd name="connsiteY3" fmla="*/ 1412523 h 1412523"/>
                    <a:gd name="connsiteX4" fmla="*/ 7293 w 2825048"/>
                    <a:gd name="connsiteY4" fmla="*/ 1268102 h 1412523"/>
                    <a:gd name="connsiteX5" fmla="*/ 1412524 w 2825048"/>
                    <a:gd name="connsiteY5" fmla="*/ 0 h 1412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25048" h="1412523">
                      <a:moveTo>
                        <a:pt x="1412524" y="0"/>
                      </a:moveTo>
                      <a:cubicBezTo>
                        <a:pt x="2143882" y="0"/>
                        <a:pt x="2745420" y="555828"/>
                        <a:pt x="2817755" y="1268102"/>
                      </a:cubicBezTo>
                      <a:lnTo>
                        <a:pt x="2825048" y="1412523"/>
                      </a:lnTo>
                      <a:lnTo>
                        <a:pt x="0" y="1412523"/>
                      </a:lnTo>
                      <a:lnTo>
                        <a:pt x="7293" y="1268102"/>
                      </a:lnTo>
                      <a:cubicBezTo>
                        <a:pt x="79628" y="555828"/>
                        <a:pt x="681166" y="0"/>
                        <a:pt x="1412524" y="0"/>
                      </a:cubicBezTo>
                      <a:close/>
                    </a:path>
                  </a:pathLst>
                </a:custGeom>
                <a:solidFill>
                  <a:schemeClr val="tx1">
                    <a:lumMod val="20000"/>
                    <a:lumOff val="8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6" name="任意多边形: 形状 25"/>
                <p:cNvSpPr/>
                <p:nvPr/>
              </p:nvSpPr>
              <p:spPr>
                <a:xfrm>
                  <a:off x="2525905" y="2179178"/>
                  <a:ext cx="3073408" cy="1536704"/>
                </a:xfrm>
                <a:custGeom>
                  <a:avLst/>
                  <a:gdLst>
                    <a:gd name="connsiteX0" fmla="*/ 1536704 w 3073408"/>
                    <a:gd name="connsiteY0" fmla="*/ 0 h 2949228"/>
                    <a:gd name="connsiteX1" fmla="*/ 3065474 w 3073408"/>
                    <a:gd name="connsiteY1" fmla="*/ 1379585 h 2949228"/>
                    <a:gd name="connsiteX2" fmla="*/ 3073408 w 3073408"/>
                    <a:gd name="connsiteY2" fmla="*/ 1536703 h 2949228"/>
                    <a:gd name="connsiteX3" fmla="*/ 2949228 w 3073408"/>
                    <a:gd name="connsiteY3" fmla="*/ 1536703 h 2949228"/>
                    <a:gd name="connsiteX4" fmla="*/ 2949228 w 3073408"/>
                    <a:gd name="connsiteY4" fmla="*/ 1536704 h 2949228"/>
                    <a:gd name="connsiteX5" fmla="*/ 1536704 w 3073408"/>
                    <a:gd name="connsiteY5" fmla="*/ 2949228 h 2949228"/>
                    <a:gd name="connsiteX6" fmla="*/ 124180 w 3073408"/>
                    <a:gd name="connsiteY6" fmla="*/ 1536704 h 2949228"/>
                    <a:gd name="connsiteX7" fmla="*/ 124180 w 3073408"/>
                    <a:gd name="connsiteY7" fmla="*/ 1536703 h 2949228"/>
                    <a:gd name="connsiteX8" fmla="*/ 0 w 3073408"/>
                    <a:gd name="connsiteY8" fmla="*/ 1536703 h 2949228"/>
                    <a:gd name="connsiteX9" fmla="*/ 7934 w 3073408"/>
                    <a:gd name="connsiteY9" fmla="*/ 1379585 h 2949228"/>
                    <a:gd name="connsiteX10" fmla="*/ 1536704 w 3073408"/>
                    <a:gd name="connsiteY10" fmla="*/ 0 h 2949228"/>
                    <a:gd name="connsiteX0-1" fmla="*/ 1536704 w 3073408"/>
                    <a:gd name="connsiteY0-2" fmla="*/ 0 h 1536704"/>
                    <a:gd name="connsiteX1-3" fmla="*/ 3065474 w 3073408"/>
                    <a:gd name="connsiteY1-4" fmla="*/ 1379585 h 1536704"/>
                    <a:gd name="connsiteX2-5" fmla="*/ 3073408 w 3073408"/>
                    <a:gd name="connsiteY2-6" fmla="*/ 1536703 h 1536704"/>
                    <a:gd name="connsiteX3-7" fmla="*/ 2949228 w 3073408"/>
                    <a:gd name="connsiteY3-8" fmla="*/ 1536703 h 1536704"/>
                    <a:gd name="connsiteX4-9" fmla="*/ 2949228 w 3073408"/>
                    <a:gd name="connsiteY4-10" fmla="*/ 1536704 h 1536704"/>
                    <a:gd name="connsiteX5-11" fmla="*/ 124180 w 3073408"/>
                    <a:gd name="connsiteY5-12" fmla="*/ 1536704 h 1536704"/>
                    <a:gd name="connsiteX6-13" fmla="*/ 124180 w 3073408"/>
                    <a:gd name="connsiteY6-14" fmla="*/ 1536703 h 1536704"/>
                    <a:gd name="connsiteX7-15" fmla="*/ 0 w 3073408"/>
                    <a:gd name="connsiteY7-16" fmla="*/ 1536703 h 1536704"/>
                    <a:gd name="connsiteX8-17" fmla="*/ 7934 w 3073408"/>
                    <a:gd name="connsiteY8-18" fmla="*/ 1379585 h 1536704"/>
                    <a:gd name="connsiteX9-19" fmla="*/ 1536704 w 3073408"/>
                    <a:gd name="connsiteY9-20" fmla="*/ 0 h 15367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3073408" h="1536704">
                      <a:moveTo>
                        <a:pt x="1536704" y="0"/>
                      </a:moveTo>
                      <a:cubicBezTo>
                        <a:pt x="2332359" y="0"/>
                        <a:pt x="2986780" y="604693"/>
                        <a:pt x="3065474" y="1379585"/>
                      </a:cubicBezTo>
                      <a:lnTo>
                        <a:pt x="3073408" y="1536703"/>
                      </a:lnTo>
                      <a:lnTo>
                        <a:pt x="2949228" y="1536703"/>
                      </a:lnTo>
                      <a:lnTo>
                        <a:pt x="2949228" y="1536704"/>
                      </a:lnTo>
                      <a:lnTo>
                        <a:pt x="124180" y="1536704"/>
                      </a:lnTo>
                      <a:lnTo>
                        <a:pt x="124180" y="1536703"/>
                      </a:lnTo>
                      <a:lnTo>
                        <a:pt x="0" y="1536703"/>
                      </a:lnTo>
                      <a:lnTo>
                        <a:pt x="7934" y="1379585"/>
                      </a:lnTo>
                      <a:cubicBezTo>
                        <a:pt x="86629" y="604693"/>
                        <a:pt x="741050" y="0"/>
                        <a:pt x="1536704" y="0"/>
                      </a:cubicBezTo>
                      <a:close/>
                    </a:path>
                  </a:pathLst>
                </a:custGeom>
                <a:noFill/>
                <a:ln w="9525">
                  <a:solidFill>
                    <a:schemeClr val="bg1">
                      <a:lumMod val="8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11" name="矩形 10"/>
              <p:cNvSpPr/>
              <p:nvPr/>
            </p:nvSpPr>
            <p:spPr>
              <a:xfrm>
                <a:off x="8445229" y="2954139"/>
                <a:ext cx="3115700" cy="587084"/>
              </a:xfrm>
              <a:prstGeom prst="rect">
                <a:avLst/>
              </a:prstGeom>
            </p:spPr>
            <p:txBody>
              <a:bodyPr wrap="square">
                <a:normAutofit/>
              </a:bodyPr>
              <a:lstStyle/>
              <a:p>
                <a:pPr>
                  <a:lnSpc>
                    <a:spcPct val="120000"/>
                  </a:lnSpc>
                </a:pPr>
                <a:r>
                  <a:rPr lang="en-US" altLang="zh-CN" sz="1400"/>
                  <a:t>ECMA</a:t>
                </a:r>
                <a:r>
                  <a:rPr lang="zh-CN" altLang="en-US" sz="1400"/>
                  <a:t>标准国际化组织</a:t>
                </a:r>
                <a:endParaRPr lang="zh-CN" altLang="en-US" sz="1400"/>
              </a:p>
            </p:txBody>
          </p:sp>
          <p:grpSp>
            <p:nvGrpSpPr>
              <p:cNvPr id="12" name="组合 11"/>
              <p:cNvGrpSpPr/>
              <p:nvPr/>
            </p:nvGrpSpPr>
            <p:grpSpPr>
              <a:xfrm>
                <a:off x="1706813" y="4222169"/>
                <a:ext cx="2852861" cy="1242171"/>
                <a:chOff x="2640681" y="2805953"/>
                <a:chExt cx="2852861" cy="1242171"/>
              </a:xfrm>
            </p:grpSpPr>
            <p:sp>
              <p:nvSpPr>
                <p:cNvPr id="20" name="任意多边形: 形状 19"/>
                <p:cNvSpPr/>
                <p:nvPr/>
              </p:nvSpPr>
              <p:spPr bwMode="auto">
                <a:xfrm>
                  <a:off x="4933416" y="3432164"/>
                  <a:ext cx="560126" cy="615958"/>
                </a:xfrm>
                <a:custGeom>
                  <a:avLst/>
                  <a:gdLst>
                    <a:gd name="T0" fmla="*/ 120 w 132"/>
                    <a:gd name="T1" fmla="*/ 119 h 145"/>
                    <a:gd name="T2" fmla="*/ 97 w 132"/>
                    <a:gd name="T3" fmla="*/ 108 h 145"/>
                    <a:gd name="T4" fmla="*/ 90 w 132"/>
                    <a:gd name="T5" fmla="*/ 103 h 145"/>
                    <a:gd name="T6" fmla="*/ 99 w 132"/>
                    <a:gd name="T7" fmla="*/ 105 h 145"/>
                    <a:gd name="T8" fmla="*/ 95 w 132"/>
                    <a:gd name="T9" fmla="*/ 91 h 145"/>
                    <a:gd name="T10" fmla="*/ 106 w 132"/>
                    <a:gd name="T11" fmla="*/ 97 h 145"/>
                    <a:gd name="T12" fmla="*/ 101 w 132"/>
                    <a:gd name="T13" fmla="*/ 84 h 145"/>
                    <a:gd name="T14" fmla="*/ 109 w 132"/>
                    <a:gd name="T15" fmla="*/ 89 h 145"/>
                    <a:gd name="T16" fmla="*/ 106 w 132"/>
                    <a:gd name="T17" fmla="*/ 75 h 145"/>
                    <a:gd name="T18" fmla="*/ 117 w 132"/>
                    <a:gd name="T19" fmla="*/ 75 h 145"/>
                    <a:gd name="T20" fmla="*/ 108 w 132"/>
                    <a:gd name="T21" fmla="*/ 65 h 145"/>
                    <a:gd name="T22" fmla="*/ 120 w 132"/>
                    <a:gd name="T23" fmla="*/ 60 h 145"/>
                    <a:gd name="T24" fmla="*/ 106 w 132"/>
                    <a:gd name="T25" fmla="*/ 41 h 145"/>
                    <a:gd name="T26" fmla="*/ 70 w 132"/>
                    <a:gd name="T27" fmla="*/ 0 h 145"/>
                    <a:gd name="T28" fmla="*/ 65 w 132"/>
                    <a:gd name="T29" fmla="*/ 0 h 145"/>
                    <a:gd name="T30" fmla="*/ 60 w 132"/>
                    <a:gd name="T31" fmla="*/ 0 h 145"/>
                    <a:gd name="T32" fmla="*/ 23 w 132"/>
                    <a:gd name="T33" fmla="*/ 41 h 145"/>
                    <a:gd name="T34" fmla="*/ 10 w 132"/>
                    <a:gd name="T35" fmla="*/ 60 h 145"/>
                    <a:gd name="T36" fmla="*/ 22 w 132"/>
                    <a:gd name="T37" fmla="*/ 65 h 145"/>
                    <a:gd name="T38" fmla="*/ 13 w 132"/>
                    <a:gd name="T39" fmla="*/ 75 h 145"/>
                    <a:gd name="T40" fmla="*/ 24 w 132"/>
                    <a:gd name="T41" fmla="*/ 75 h 145"/>
                    <a:gd name="T42" fmla="*/ 20 w 132"/>
                    <a:gd name="T43" fmla="*/ 89 h 145"/>
                    <a:gd name="T44" fmla="*/ 29 w 132"/>
                    <a:gd name="T45" fmla="*/ 84 h 145"/>
                    <a:gd name="T46" fmla="*/ 23 w 132"/>
                    <a:gd name="T47" fmla="*/ 97 h 145"/>
                    <a:gd name="T48" fmla="*/ 34 w 132"/>
                    <a:gd name="T49" fmla="*/ 91 h 145"/>
                    <a:gd name="T50" fmla="*/ 31 w 132"/>
                    <a:gd name="T51" fmla="*/ 105 h 145"/>
                    <a:gd name="T52" fmla="*/ 40 w 132"/>
                    <a:gd name="T53" fmla="*/ 103 h 145"/>
                    <a:gd name="T54" fmla="*/ 32 w 132"/>
                    <a:gd name="T55" fmla="*/ 108 h 145"/>
                    <a:gd name="T56" fmla="*/ 7 w 132"/>
                    <a:gd name="T57" fmla="*/ 117 h 145"/>
                    <a:gd name="T58" fmla="*/ 0 w 132"/>
                    <a:gd name="T59" fmla="*/ 121 h 145"/>
                    <a:gd name="T60" fmla="*/ 0 w 132"/>
                    <a:gd name="T61" fmla="*/ 145 h 145"/>
                    <a:gd name="T62" fmla="*/ 65 w 132"/>
                    <a:gd name="T63" fmla="*/ 145 h 145"/>
                    <a:gd name="T64" fmla="*/ 130 w 132"/>
                    <a:gd name="T65" fmla="*/ 145 h 145"/>
                    <a:gd name="T66" fmla="*/ 130 w 132"/>
                    <a:gd name="T67" fmla="*/ 130 h 145"/>
                    <a:gd name="T68" fmla="*/ 120 w 132"/>
                    <a:gd name="T69" fmla="*/ 119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 h="145">
                      <a:moveTo>
                        <a:pt x="120" y="119"/>
                      </a:moveTo>
                      <a:cubicBezTo>
                        <a:pt x="112" y="115"/>
                        <a:pt x="105" y="111"/>
                        <a:pt x="97" y="108"/>
                      </a:cubicBezTo>
                      <a:cubicBezTo>
                        <a:pt x="94" y="107"/>
                        <a:pt x="91" y="105"/>
                        <a:pt x="90" y="103"/>
                      </a:cubicBezTo>
                      <a:cubicBezTo>
                        <a:pt x="92" y="104"/>
                        <a:pt x="95" y="105"/>
                        <a:pt x="99" y="105"/>
                      </a:cubicBezTo>
                      <a:cubicBezTo>
                        <a:pt x="97" y="100"/>
                        <a:pt x="96" y="95"/>
                        <a:pt x="95" y="91"/>
                      </a:cubicBezTo>
                      <a:cubicBezTo>
                        <a:pt x="98" y="94"/>
                        <a:pt x="102" y="96"/>
                        <a:pt x="106" y="97"/>
                      </a:cubicBezTo>
                      <a:cubicBezTo>
                        <a:pt x="104" y="93"/>
                        <a:pt x="102" y="88"/>
                        <a:pt x="101" y="84"/>
                      </a:cubicBezTo>
                      <a:cubicBezTo>
                        <a:pt x="103" y="86"/>
                        <a:pt x="106" y="88"/>
                        <a:pt x="109" y="89"/>
                      </a:cubicBezTo>
                      <a:cubicBezTo>
                        <a:pt x="107" y="84"/>
                        <a:pt x="106" y="79"/>
                        <a:pt x="106" y="75"/>
                      </a:cubicBezTo>
                      <a:cubicBezTo>
                        <a:pt x="109" y="76"/>
                        <a:pt x="113" y="75"/>
                        <a:pt x="117" y="75"/>
                      </a:cubicBezTo>
                      <a:cubicBezTo>
                        <a:pt x="113" y="71"/>
                        <a:pt x="110" y="68"/>
                        <a:pt x="108" y="65"/>
                      </a:cubicBezTo>
                      <a:cubicBezTo>
                        <a:pt x="111" y="64"/>
                        <a:pt x="115" y="63"/>
                        <a:pt x="120" y="60"/>
                      </a:cubicBezTo>
                      <a:cubicBezTo>
                        <a:pt x="112" y="57"/>
                        <a:pt x="108" y="49"/>
                        <a:pt x="106" y="41"/>
                      </a:cubicBezTo>
                      <a:cubicBezTo>
                        <a:pt x="104" y="19"/>
                        <a:pt x="90" y="2"/>
                        <a:pt x="70" y="0"/>
                      </a:cubicBezTo>
                      <a:cubicBezTo>
                        <a:pt x="65" y="0"/>
                        <a:pt x="65" y="0"/>
                        <a:pt x="65" y="0"/>
                      </a:cubicBezTo>
                      <a:cubicBezTo>
                        <a:pt x="60" y="0"/>
                        <a:pt x="60" y="0"/>
                        <a:pt x="60" y="0"/>
                      </a:cubicBezTo>
                      <a:cubicBezTo>
                        <a:pt x="39" y="2"/>
                        <a:pt x="26" y="19"/>
                        <a:pt x="23" y="41"/>
                      </a:cubicBezTo>
                      <a:cubicBezTo>
                        <a:pt x="21" y="49"/>
                        <a:pt x="18" y="57"/>
                        <a:pt x="10" y="60"/>
                      </a:cubicBezTo>
                      <a:cubicBezTo>
                        <a:pt x="14" y="63"/>
                        <a:pt x="18" y="64"/>
                        <a:pt x="22" y="65"/>
                      </a:cubicBezTo>
                      <a:cubicBezTo>
                        <a:pt x="20" y="68"/>
                        <a:pt x="17" y="71"/>
                        <a:pt x="13" y="75"/>
                      </a:cubicBezTo>
                      <a:cubicBezTo>
                        <a:pt x="16" y="75"/>
                        <a:pt x="20" y="76"/>
                        <a:pt x="24" y="75"/>
                      </a:cubicBezTo>
                      <a:cubicBezTo>
                        <a:pt x="23" y="79"/>
                        <a:pt x="22" y="84"/>
                        <a:pt x="20" y="89"/>
                      </a:cubicBezTo>
                      <a:cubicBezTo>
                        <a:pt x="23" y="88"/>
                        <a:pt x="26" y="86"/>
                        <a:pt x="29" y="84"/>
                      </a:cubicBezTo>
                      <a:cubicBezTo>
                        <a:pt x="27" y="88"/>
                        <a:pt x="25" y="93"/>
                        <a:pt x="23" y="97"/>
                      </a:cubicBezTo>
                      <a:cubicBezTo>
                        <a:pt x="28" y="96"/>
                        <a:pt x="31" y="94"/>
                        <a:pt x="34" y="91"/>
                      </a:cubicBezTo>
                      <a:cubicBezTo>
                        <a:pt x="34" y="95"/>
                        <a:pt x="32" y="100"/>
                        <a:pt x="31" y="105"/>
                      </a:cubicBezTo>
                      <a:cubicBezTo>
                        <a:pt x="34" y="105"/>
                        <a:pt x="37" y="104"/>
                        <a:pt x="40" y="103"/>
                      </a:cubicBezTo>
                      <a:cubicBezTo>
                        <a:pt x="38" y="105"/>
                        <a:pt x="36" y="107"/>
                        <a:pt x="32" y="108"/>
                      </a:cubicBezTo>
                      <a:cubicBezTo>
                        <a:pt x="24" y="111"/>
                        <a:pt x="15" y="114"/>
                        <a:pt x="7" y="117"/>
                      </a:cubicBezTo>
                      <a:cubicBezTo>
                        <a:pt x="5" y="118"/>
                        <a:pt x="2" y="120"/>
                        <a:pt x="0" y="121"/>
                      </a:cubicBezTo>
                      <a:cubicBezTo>
                        <a:pt x="0" y="145"/>
                        <a:pt x="0" y="145"/>
                        <a:pt x="0" y="145"/>
                      </a:cubicBezTo>
                      <a:cubicBezTo>
                        <a:pt x="65" y="145"/>
                        <a:pt x="65" y="145"/>
                        <a:pt x="65" y="145"/>
                      </a:cubicBezTo>
                      <a:cubicBezTo>
                        <a:pt x="130" y="145"/>
                        <a:pt x="130" y="145"/>
                        <a:pt x="130" y="145"/>
                      </a:cubicBezTo>
                      <a:cubicBezTo>
                        <a:pt x="130" y="145"/>
                        <a:pt x="132" y="135"/>
                        <a:pt x="130" y="130"/>
                      </a:cubicBezTo>
                      <a:cubicBezTo>
                        <a:pt x="129" y="128"/>
                        <a:pt x="126" y="123"/>
                        <a:pt x="120" y="119"/>
                      </a:cubicBezTo>
                      <a:close/>
                    </a:path>
                  </a:pathLst>
                </a:custGeom>
                <a:solidFill>
                  <a:schemeClr val="accent2"/>
                </a:solidFill>
                <a:ln>
                  <a:noFill/>
                </a:ln>
              </p:spPr>
              <p:txBody>
                <a:bodyPr anchor="ctr"/>
                <a:lstStyle/>
                <a:p>
                  <a:pPr algn="ctr"/>
                </a:p>
              </p:txBody>
            </p:sp>
            <p:sp>
              <p:nvSpPr>
                <p:cNvPr id="21" name="任意多边形: 形状 20"/>
                <p:cNvSpPr/>
                <p:nvPr/>
              </p:nvSpPr>
              <p:spPr bwMode="auto">
                <a:xfrm>
                  <a:off x="2640681" y="3370929"/>
                  <a:ext cx="587142" cy="677194"/>
                </a:xfrm>
                <a:custGeom>
                  <a:avLst/>
                  <a:gdLst>
                    <a:gd name="T0" fmla="*/ 101 w 138"/>
                    <a:gd name="T1" fmla="*/ 124 h 159"/>
                    <a:gd name="T2" fmla="*/ 90 w 138"/>
                    <a:gd name="T3" fmla="*/ 109 h 159"/>
                    <a:gd name="T4" fmla="*/ 102 w 138"/>
                    <a:gd name="T5" fmla="*/ 92 h 159"/>
                    <a:gd name="T6" fmla="*/ 108 w 138"/>
                    <a:gd name="T7" fmla="*/ 88 h 159"/>
                    <a:gd name="T8" fmla="*/ 112 w 138"/>
                    <a:gd name="T9" fmla="*/ 79 h 159"/>
                    <a:gd name="T10" fmla="*/ 112 w 138"/>
                    <a:gd name="T11" fmla="*/ 68 h 159"/>
                    <a:gd name="T12" fmla="*/ 110 w 138"/>
                    <a:gd name="T13" fmla="*/ 61 h 159"/>
                    <a:gd name="T14" fmla="*/ 97 w 138"/>
                    <a:gd name="T15" fmla="*/ 30 h 159"/>
                    <a:gd name="T16" fmla="*/ 93 w 138"/>
                    <a:gd name="T17" fmla="*/ 26 h 159"/>
                    <a:gd name="T18" fmla="*/ 69 w 138"/>
                    <a:gd name="T19" fmla="*/ 1 h 159"/>
                    <a:gd name="T20" fmla="*/ 63 w 138"/>
                    <a:gd name="T21" fmla="*/ 3 h 159"/>
                    <a:gd name="T22" fmla="*/ 69 w 138"/>
                    <a:gd name="T23" fmla="*/ 9 h 159"/>
                    <a:gd name="T24" fmla="*/ 69 w 138"/>
                    <a:gd name="T25" fmla="*/ 15 h 159"/>
                    <a:gd name="T26" fmla="*/ 69 w 138"/>
                    <a:gd name="T27" fmla="*/ 15 h 159"/>
                    <a:gd name="T28" fmla="*/ 45 w 138"/>
                    <a:gd name="T29" fmla="*/ 9 h 159"/>
                    <a:gd name="T30" fmla="*/ 51 w 138"/>
                    <a:gd name="T31" fmla="*/ 22 h 159"/>
                    <a:gd name="T32" fmla="*/ 41 w 138"/>
                    <a:gd name="T33" fmla="*/ 12 h 159"/>
                    <a:gd name="T34" fmla="*/ 40 w 138"/>
                    <a:gd name="T35" fmla="*/ 31 h 159"/>
                    <a:gd name="T36" fmla="*/ 28 w 138"/>
                    <a:gd name="T37" fmla="*/ 59 h 159"/>
                    <a:gd name="T38" fmla="*/ 28 w 138"/>
                    <a:gd name="T39" fmla="*/ 61 h 159"/>
                    <a:gd name="T40" fmla="*/ 26 w 138"/>
                    <a:gd name="T41" fmla="*/ 68 h 159"/>
                    <a:gd name="T42" fmla="*/ 26 w 138"/>
                    <a:gd name="T43" fmla="*/ 79 h 159"/>
                    <a:gd name="T44" fmla="*/ 31 w 138"/>
                    <a:gd name="T45" fmla="*/ 88 h 159"/>
                    <a:gd name="T46" fmla="*/ 36 w 138"/>
                    <a:gd name="T47" fmla="*/ 92 h 159"/>
                    <a:gd name="T48" fmla="*/ 49 w 138"/>
                    <a:gd name="T49" fmla="*/ 109 h 159"/>
                    <a:gd name="T50" fmla="*/ 38 w 138"/>
                    <a:gd name="T51" fmla="*/ 124 h 159"/>
                    <a:gd name="T52" fmla="*/ 0 w 138"/>
                    <a:gd name="T53" fmla="*/ 142 h 159"/>
                    <a:gd name="T54" fmla="*/ 0 w 138"/>
                    <a:gd name="T55" fmla="*/ 159 h 159"/>
                    <a:gd name="T56" fmla="*/ 138 w 138"/>
                    <a:gd name="T57" fmla="*/ 159 h 159"/>
                    <a:gd name="T58" fmla="*/ 138 w 138"/>
                    <a:gd name="T59" fmla="*/ 141 h 159"/>
                    <a:gd name="T60" fmla="*/ 101 w 138"/>
                    <a:gd name="T61" fmla="*/ 124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8" h="159">
                      <a:moveTo>
                        <a:pt x="101" y="124"/>
                      </a:moveTo>
                      <a:cubicBezTo>
                        <a:pt x="93" y="121"/>
                        <a:pt x="91" y="116"/>
                        <a:pt x="90" y="109"/>
                      </a:cubicBezTo>
                      <a:cubicBezTo>
                        <a:pt x="95" y="105"/>
                        <a:pt x="99" y="99"/>
                        <a:pt x="102" y="92"/>
                      </a:cubicBezTo>
                      <a:cubicBezTo>
                        <a:pt x="105" y="92"/>
                        <a:pt x="107" y="90"/>
                        <a:pt x="108" y="88"/>
                      </a:cubicBezTo>
                      <a:cubicBezTo>
                        <a:pt x="110" y="86"/>
                        <a:pt x="111" y="82"/>
                        <a:pt x="112" y="79"/>
                      </a:cubicBezTo>
                      <a:cubicBezTo>
                        <a:pt x="113" y="75"/>
                        <a:pt x="113" y="71"/>
                        <a:pt x="112" y="68"/>
                      </a:cubicBezTo>
                      <a:cubicBezTo>
                        <a:pt x="112" y="65"/>
                        <a:pt x="111" y="63"/>
                        <a:pt x="110" y="61"/>
                      </a:cubicBezTo>
                      <a:cubicBezTo>
                        <a:pt x="109" y="49"/>
                        <a:pt x="104" y="38"/>
                        <a:pt x="97" y="30"/>
                      </a:cubicBezTo>
                      <a:cubicBezTo>
                        <a:pt x="96" y="29"/>
                        <a:pt x="94" y="27"/>
                        <a:pt x="93" y="26"/>
                      </a:cubicBezTo>
                      <a:cubicBezTo>
                        <a:pt x="98" y="12"/>
                        <a:pt x="86" y="0"/>
                        <a:pt x="69" y="1"/>
                      </a:cubicBezTo>
                      <a:cubicBezTo>
                        <a:pt x="67" y="2"/>
                        <a:pt x="65" y="2"/>
                        <a:pt x="63" y="3"/>
                      </a:cubicBezTo>
                      <a:cubicBezTo>
                        <a:pt x="65" y="4"/>
                        <a:pt x="68" y="6"/>
                        <a:pt x="69" y="9"/>
                      </a:cubicBezTo>
                      <a:cubicBezTo>
                        <a:pt x="70" y="11"/>
                        <a:pt x="70" y="13"/>
                        <a:pt x="69" y="15"/>
                      </a:cubicBezTo>
                      <a:cubicBezTo>
                        <a:pt x="69" y="15"/>
                        <a:pt x="69" y="15"/>
                        <a:pt x="69" y="15"/>
                      </a:cubicBezTo>
                      <a:cubicBezTo>
                        <a:pt x="63" y="0"/>
                        <a:pt x="45" y="4"/>
                        <a:pt x="45" y="9"/>
                      </a:cubicBezTo>
                      <a:cubicBezTo>
                        <a:pt x="49" y="13"/>
                        <a:pt x="51" y="16"/>
                        <a:pt x="51" y="22"/>
                      </a:cubicBezTo>
                      <a:cubicBezTo>
                        <a:pt x="45" y="22"/>
                        <a:pt x="43" y="18"/>
                        <a:pt x="41" y="12"/>
                      </a:cubicBezTo>
                      <a:cubicBezTo>
                        <a:pt x="39" y="19"/>
                        <a:pt x="38" y="25"/>
                        <a:pt x="40" y="31"/>
                      </a:cubicBezTo>
                      <a:cubicBezTo>
                        <a:pt x="34" y="38"/>
                        <a:pt x="29" y="49"/>
                        <a:pt x="28" y="59"/>
                      </a:cubicBezTo>
                      <a:cubicBezTo>
                        <a:pt x="28" y="60"/>
                        <a:pt x="28" y="60"/>
                        <a:pt x="28" y="61"/>
                      </a:cubicBezTo>
                      <a:cubicBezTo>
                        <a:pt x="27" y="63"/>
                        <a:pt x="27" y="65"/>
                        <a:pt x="26" y="68"/>
                      </a:cubicBezTo>
                      <a:cubicBezTo>
                        <a:pt x="26" y="71"/>
                        <a:pt x="26" y="75"/>
                        <a:pt x="26" y="79"/>
                      </a:cubicBezTo>
                      <a:cubicBezTo>
                        <a:pt x="27" y="82"/>
                        <a:pt x="29" y="86"/>
                        <a:pt x="31" y="88"/>
                      </a:cubicBezTo>
                      <a:cubicBezTo>
                        <a:pt x="32" y="90"/>
                        <a:pt x="34" y="92"/>
                        <a:pt x="36" y="92"/>
                      </a:cubicBezTo>
                      <a:cubicBezTo>
                        <a:pt x="39" y="99"/>
                        <a:pt x="43" y="105"/>
                        <a:pt x="49" y="109"/>
                      </a:cubicBezTo>
                      <a:cubicBezTo>
                        <a:pt x="48" y="116"/>
                        <a:pt x="45" y="121"/>
                        <a:pt x="38" y="124"/>
                      </a:cubicBezTo>
                      <a:cubicBezTo>
                        <a:pt x="25" y="129"/>
                        <a:pt x="8" y="132"/>
                        <a:pt x="0" y="142"/>
                      </a:cubicBezTo>
                      <a:cubicBezTo>
                        <a:pt x="0" y="159"/>
                        <a:pt x="0" y="159"/>
                        <a:pt x="0" y="159"/>
                      </a:cubicBezTo>
                      <a:cubicBezTo>
                        <a:pt x="138" y="159"/>
                        <a:pt x="138" y="159"/>
                        <a:pt x="138" y="159"/>
                      </a:cubicBezTo>
                      <a:cubicBezTo>
                        <a:pt x="138" y="141"/>
                        <a:pt x="138" y="141"/>
                        <a:pt x="138" y="141"/>
                      </a:cubicBezTo>
                      <a:cubicBezTo>
                        <a:pt x="130" y="132"/>
                        <a:pt x="114" y="129"/>
                        <a:pt x="101" y="124"/>
                      </a:cubicBezTo>
                      <a:close/>
                    </a:path>
                  </a:pathLst>
                </a:custGeom>
                <a:solidFill>
                  <a:schemeClr val="accent2"/>
                </a:solidFill>
                <a:ln>
                  <a:noFill/>
                </a:ln>
              </p:spPr>
              <p:txBody>
                <a:bodyPr anchor="ctr"/>
                <a:lstStyle/>
                <a:p>
                  <a:pPr algn="ctr"/>
                </a:p>
              </p:txBody>
            </p:sp>
            <p:sp>
              <p:nvSpPr>
                <p:cNvPr id="22" name="任意多边形: 形状 21"/>
                <p:cNvSpPr/>
                <p:nvPr/>
              </p:nvSpPr>
              <p:spPr bwMode="auto">
                <a:xfrm>
                  <a:off x="3227823" y="3376333"/>
                  <a:ext cx="556524" cy="671791"/>
                </a:xfrm>
                <a:custGeom>
                  <a:avLst/>
                  <a:gdLst>
                    <a:gd name="T0" fmla="*/ 112 w 131"/>
                    <a:gd name="T1" fmla="*/ 128 h 158"/>
                    <a:gd name="T2" fmla="*/ 111 w 131"/>
                    <a:gd name="T3" fmla="*/ 127 h 158"/>
                    <a:gd name="T4" fmla="*/ 105 w 131"/>
                    <a:gd name="T5" fmla="*/ 95 h 158"/>
                    <a:gd name="T6" fmla="*/ 104 w 131"/>
                    <a:gd name="T7" fmla="*/ 96 h 158"/>
                    <a:gd name="T8" fmla="*/ 68 w 131"/>
                    <a:gd name="T9" fmla="*/ 0 h 158"/>
                    <a:gd name="T10" fmla="*/ 35 w 131"/>
                    <a:gd name="T11" fmla="*/ 101 h 158"/>
                    <a:gd name="T12" fmla="*/ 47 w 131"/>
                    <a:gd name="T13" fmla="*/ 111 h 158"/>
                    <a:gd name="T14" fmla="*/ 36 w 131"/>
                    <a:gd name="T15" fmla="*/ 124 h 158"/>
                    <a:gd name="T16" fmla="*/ 0 w 131"/>
                    <a:gd name="T17" fmla="*/ 140 h 158"/>
                    <a:gd name="T18" fmla="*/ 0 w 131"/>
                    <a:gd name="T19" fmla="*/ 158 h 158"/>
                    <a:gd name="T20" fmla="*/ 131 w 131"/>
                    <a:gd name="T21" fmla="*/ 158 h 158"/>
                    <a:gd name="T22" fmla="*/ 131 w 131"/>
                    <a:gd name="T23" fmla="*/ 136 h 158"/>
                    <a:gd name="T24" fmla="*/ 112 w 131"/>
                    <a:gd name="T25" fmla="*/ 12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1" h="158">
                      <a:moveTo>
                        <a:pt x="112" y="128"/>
                      </a:moveTo>
                      <a:cubicBezTo>
                        <a:pt x="112" y="128"/>
                        <a:pt x="112" y="127"/>
                        <a:pt x="111" y="127"/>
                      </a:cubicBezTo>
                      <a:cubicBezTo>
                        <a:pt x="105" y="117"/>
                        <a:pt x="91" y="112"/>
                        <a:pt x="105" y="95"/>
                      </a:cubicBezTo>
                      <a:cubicBezTo>
                        <a:pt x="105" y="96"/>
                        <a:pt x="105" y="96"/>
                        <a:pt x="104" y="96"/>
                      </a:cubicBezTo>
                      <a:cubicBezTo>
                        <a:pt x="131" y="63"/>
                        <a:pt x="104" y="0"/>
                        <a:pt x="68" y="0"/>
                      </a:cubicBezTo>
                      <a:cubicBezTo>
                        <a:pt x="30" y="0"/>
                        <a:pt x="1" y="70"/>
                        <a:pt x="35" y="101"/>
                      </a:cubicBezTo>
                      <a:cubicBezTo>
                        <a:pt x="39" y="105"/>
                        <a:pt x="43" y="108"/>
                        <a:pt x="47" y="111"/>
                      </a:cubicBezTo>
                      <a:cubicBezTo>
                        <a:pt x="46" y="116"/>
                        <a:pt x="43" y="121"/>
                        <a:pt x="36" y="124"/>
                      </a:cubicBezTo>
                      <a:cubicBezTo>
                        <a:pt x="24" y="129"/>
                        <a:pt x="8" y="131"/>
                        <a:pt x="0" y="140"/>
                      </a:cubicBezTo>
                      <a:cubicBezTo>
                        <a:pt x="0" y="158"/>
                        <a:pt x="0" y="158"/>
                        <a:pt x="0" y="158"/>
                      </a:cubicBezTo>
                      <a:cubicBezTo>
                        <a:pt x="131" y="158"/>
                        <a:pt x="131" y="158"/>
                        <a:pt x="131" y="158"/>
                      </a:cubicBezTo>
                      <a:cubicBezTo>
                        <a:pt x="131" y="136"/>
                        <a:pt x="131" y="136"/>
                        <a:pt x="131" y="136"/>
                      </a:cubicBezTo>
                      <a:cubicBezTo>
                        <a:pt x="126" y="133"/>
                        <a:pt x="119" y="130"/>
                        <a:pt x="112" y="128"/>
                      </a:cubicBezTo>
                      <a:close/>
                    </a:path>
                  </a:pathLst>
                </a:custGeom>
                <a:solidFill>
                  <a:schemeClr val="accent2"/>
                </a:solidFill>
                <a:ln>
                  <a:noFill/>
                </a:ln>
              </p:spPr>
              <p:txBody>
                <a:bodyPr anchor="ctr"/>
                <a:lstStyle/>
                <a:p>
                  <a:pPr algn="ctr"/>
                </a:p>
              </p:txBody>
            </p:sp>
            <p:sp>
              <p:nvSpPr>
                <p:cNvPr id="23" name="任意多边形: 形状 22"/>
                <p:cNvSpPr/>
                <p:nvPr/>
              </p:nvSpPr>
              <p:spPr bwMode="auto">
                <a:xfrm>
                  <a:off x="3784347" y="3401547"/>
                  <a:ext cx="556524" cy="646577"/>
                </a:xfrm>
                <a:custGeom>
                  <a:avLst/>
                  <a:gdLst>
                    <a:gd name="T0" fmla="*/ 121 w 131"/>
                    <a:gd name="T1" fmla="*/ 123 h 152"/>
                    <a:gd name="T2" fmla="*/ 110 w 131"/>
                    <a:gd name="T3" fmla="*/ 119 h 152"/>
                    <a:gd name="T4" fmla="*/ 108 w 131"/>
                    <a:gd name="T5" fmla="*/ 119 h 152"/>
                    <a:gd name="T6" fmla="*/ 110 w 131"/>
                    <a:gd name="T7" fmla="*/ 117 h 152"/>
                    <a:gd name="T8" fmla="*/ 120 w 131"/>
                    <a:gd name="T9" fmla="*/ 94 h 152"/>
                    <a:gd name="T10" fmla="*/ 110 w 131"/>
                    <a:gd name="T11" fmla="*/ 99 h 152"/>
                    <a:gd name="T12" fmla="*/ 110 w 131"/>
                    <a:gd name="T13" fmla="*/ 94 h 152"/>
                    <a:gd name="T14" fmla="*/ 117 w 131"/>
                    <a:gd name="T15" fmla="*/ 70 h 152"/>
                    <a:gd name="T16" fmla="*/ 110 w 131"/>
                    <a:gd name="T17" fmla="*/ 34 h 152"/>
                    <a:gd name="T18" fmla="*/ 100 w 131"/>
                    <a:gd name="T19" fmla="*/ 17 h 152"/>
                    <a:gd name="T20" fmla="*/ 89 w 131"/>
                    <a:gd name="T21" fmla="*/ 7 h 152"/>
                    <a:gd name="T22" fmla="*/ 79 w 131"/>
                    <a:gd name="T23" fmla="*/ 2 h 152"/>
                    <a:gd name="T24" fmla="*/ 74 w 131"/>
                    <a:gd name="T25" fmla="*/ 1 h 152"/>
                    <a:gd name="T26" fmla="*/ 67 w 131"/>
                    <a:gd name="T27" fmla="*/ 0 h 152"/>
                    <a:gd name="T28" fmla="*/ 66 w 131"/>
                    <a:gd name="T29" fmla="*/ 0 h 152"/>
                    <a:gd name="T30" fmla="*/ 60 w 131"/>
                    <a:gd name="T31" fmla="*/ 0 h 152"/>
                    <a:gd name="T32" fmla="*/ 55 w 131"/>
                    <a:gd name="T33" fmla="*/ 2 h 152"/>
                    <a:gd name="T34" fmla="*/ 44 w 131"/>
                    <a:gd name="T35" fmla="*/ 7 h 152"/>
                    <a:gd name="T36" fmla="*/ 34 w 131"/>
                    <a:gd name="T37" fmla="*/ 16 h 152"/>
                    <a:gd name="T38" fmla="*/ 24 w 131"/>
                    <a:gd name="T39" fmla="*/ 33 h 152"/>
                    <a:gd name="T40" fmla="*/ 17 w 131"/>
                    <a:gd name="T41" fmla="*/ 70 h 152"/>
                    <a:gd name="T42" fmla="*/ 24 w 131"/>
                    <a:gd name="T43" fmla="*/ 93 h 152"/>
                    <a:gd name="T44" fmla="*/ 24 w 131"/>
                    <a:gd name="T45" fmla="*/ 99 h 152"/>
                    <a:gd name="T46" fmla="*/ 14 w 131"/>
                    <a:gd name="T47" fmla="*/ 94 h 152"/>
                    <a:gd name="T48" fmla="*/ 24 w 131"/>
                    <a:gd name="T49" fmla="*/ 116 h 152"/>
                    <a:gd name="T50" fmla="*/ 26 w 131"/>
                    <a:gd name="T51" fmla="*/ 119 h 152"/>
                    <a:gd name="T52" fmla="*/ 24 w 131"/>
                    <a:gd name="T53" fmla="*/ 119 h 152"/>
                    <a:gd name="T54" fmla="*/ 13 w 131"/>
                    <a:gd name="T55" fmla="*/ 123 h 152"/>
                    <a:gd name="T56" fmla="*/ 3 w 131"/>
                    <a:gd name="T57" fmla="*/ 128 h 152"/>
                    <a:gd name="T58" fmla="*/ 0 w 131"/>
                    <a:gd name="T59" fmla="*/ 130 h 152"/>
                    <a:gd name="T60" fmla="*/ 0 w 131"/>
                    <a:gd name="T61" fmla="*/ 152 h 152"/>
                    <a:gd name="T62" fmla="*/ 131 w 131"/>
                    <a:gd name="T63" fmla="*/ 152 h 152"/>
                    <a:gd name="T64" fmla="*/ 131 w 131"/>
                    <a:gd name="T65" fmla="*/ 128 h 152"/>
                    <a:gd name="T66" fmla="*/ 121 w 131"/>
                    <a:gd name="T67" fmla="*/ 12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1" h="152">
                      <a:moveTo>
                        <a:pt x="121" y="123"/>
                      </a:moveTo>
                      <a:cubicBezTo>
                        <a:pt x="117" y="122"/>
                        <a:pt x="114" y="120"/>
                        <a:pt x="110" y="119"/>
                      </a:cubicBezTo>
                      <a:cubicBezTo>
                        <a:pt x="108" y="119"/>
                        <a:pt x="108" y="119"/>
                        <a:pt x="108" y="119"/>
                      </a:cubicBezTo>
                      <a:cubicBezTo>
                        <a:pt x="109" y="118"/>
                        <a:pt x="110" y="117"/>
                        <a:pt x="110" y="117"/>
                      </a:cubicBezTo>
                      <a:cubicBezTo>
                        <a:pt x="115" y="111"/>
                        <a:pt x="119" y="104"/>
                        <a:pt x="120" y="94"/>
                      </a:cubicBezTo>
                      <a:cubicBezTo>
                        <a:pt x="115" y="97"/>
                        <a:pt x="112" y="99"/>
                        <a:pt x="110" y="99"/>
                      </a:cubicBezTo>
                      <a:cubicBezTo>
                        <a:pt x="106" y="101"/>
                        <a:pt x="108" y="99"/>
                        <a:pt x="110" y="94"/>
                      </a:cubicBezTo>
                      <a:cubicBezTo>
                        <a:pt x="113" y="89"/>
                        <a:pt x="116" y="81"/>
                        <a:pt x="117" y="70"/>
                      </a:cubicBezTo>
                      <a:cubicBezTo>
                        <a:pt x="118" y="60"/>
                        <a:pt x="116" y="46"/>
                        <a:pt x="110" y="34"/>
                      </a:cubicBezTo>
                      <a:cubicBezTo>
                        <a:pt x="108" y="28"/>
                        <a:pt x="104" y="22"/>
                        <a:pt x="100" y="17"/>
                      </a:cubicBezTo>
                      <a:cubicBezTo>
                        <a:pt x="97" y="13"/>
                        <a:pt x="93" y="10"/>
                        <a:pt x="89" y="7"/>
                      </a:cubicBezTo>
                      <a:cubicBezTo>
                        <a:pt x="86" y="5"/>
                        <a:pt x="83" y="3"/>
                        <a:pt x="79" y="2"/>
                      </a:cubicBezTo>
                      <a:cubicBezTo>
                        <a:pt x="77" y="1"/>
                        <a:pt x="76" y="1"/>
                        <a:pt x="74" y="1"/>
                      </a:cubicBezTo>
                      <a:cubicBezTo>
                        <a:pt x="72" y="0"/>
                        <a:pt x="69" y="0"/>
                        <a:pt x="67" y="0"/>
                      </a:cubicBezTo>
                      <a:cubicBezTo>
                        <a:pt x="67" y="0"/>
                        <a:pt x="67" y="0"/>
                        <a:pt x="66" y="0"/>
                      </a:cubicBezTo>
                      <a:cubicBezTo>
                        <a:pt x="64" y="0"/>
                        <a:pt x="62" y="0"/>
                        <a:pt x="60" y="0"/>
                      </a:cubicBezTo>
                      <a:cubicBezTo>
                        <a:pt x="58" y="1"/>
                        <a:pt x="57" y="1"/>
                        <a:pt x="55" y="2"/>
                      </a:cubicBezTo>
                      <a:cubicBezTo>
                        <a:pt x="51" y="3"/>
                        <a:pt x="48" y="4"/>
                        <a:pt x="44" y="7"/>
                      </a:cubicBezTo>
                      <a:cubicBezTo>
                        <a:pt x="41" y="9"/>
                        <a:pt x="37" y="12"/>
                        <a:pt x="34" y="16"/>
                      </a:cubicBezTo>
                      <a:cubicBezTo>
                        <a:pt x="30" y="21"/>
                        <a:pt x="26" y="27"/>
                        <a:pt x="24" y="33"/>
                      </a:cubicBezTo>
                      <a:cubicBezTo>
                        <a:pt x="18" y="46"/>
                        <a:pt x="16" y="59"/>
                        <a:pt x="17" y="70"/>
                      </a:cubicBezTo>
                      <a:cubicBezTo>
                        <a:pt x="18" y="80"/>
                        <a:pt x="21" y="88"/>
                        <a:pt x="24" y="93"/>
                      </a:cubicBezTo>
                      <a:cubicBezTo>
                        <a:pt x="26" y="99"/>
                        <a:pt x="28" y="102"/>
                        <a:pt x="24" y="99"/>
                      </a:cubicBezTo>
                      <a:cubicBezTo>
                        <a:pt x="22" y="98"/>
                        <a:pt x="19" y="97"/>
                        <a:pt x="14" y="94"/>
                      </a:cubicBezTo>
                      <a:cubicBezTo>
                        <a:pt x="16" y="103"/>
                        <a:pt x="19" y="111"/>
                        <a:pt x="24" y="116"/>
                      </a:cubicBezTo>
                      <a:cubicBezTo>
                        <a:pt x="24" y="117"/>
                        <a:pt x="25" y="118"/>
                        <a:pt x="26" y="119"/>
                      </a:cubicBezTo>
                      <a:cubicBezTo>
                        <a:pt x="24" y="119"/>
                        <a:pt x="24" y="119"/>
                        <a:pt x="24" y="119"/>
                      </a:cubicBezTo>
                      <a:cubicBezTo>
                        <a:pt x="20" y="120"/>
                        <a:pt x="17" y="122"/>
                        <a:pt x="13" y="123"/>
                      </a:cubicBezTo>
                      <a:cubicBezTo>
                        <a:pt x="9" y="124"/>
                        <a:pt x="6" y="126"/>
                        <a:pt x="3" y="128"/>
                      </a:cubicBezTo>
                      <a:cubicBezTo>
                        <a:pt x="2" y="129"/>
                        <a:pt x="1" y="130"/>
                        <a:pt x="0" y="130"/>
                      </a:cubicBezTo>
                      <a:cubicBezTo>
                        <a:pt x="0" y="152"/>
                        <a:pt x="0" y="152"/>
                        <a:pt x="0" y="152"/>
                      </a:cubicBezTo>
                      <a:cubicBezTo>
                        <a:pt x="131" y="152"/>
                        <a:pt x="131" y="152"/>
                        <a:pt x="131" y="152"/>
                      </a:cubicBezTo>
                      <a:cubicBezTo>
                        <a:pt x="131" y="128"/>
                        <a:pt x="131" y="128"/>
                        <a:pt x="131" y="128"/>
                      </a:cubicBezTo>
                      <a:cubicBezTo>
                        <a:pt x="128" y="126"/>
                        <a:pt x="125" y="124"/>
                        <a:pt x="121" y="123"/>
                      </a:cubicBezTo>
                      <a:close/>
                    </a:path>
                  </a:pathLst>
                </a:custGeom>
                <a:solidFill>
                  <a:schemeClr val="accent2"/>
                </a:solidFill>
                <a:ln>
                  <a:noFill/>
                </a:ln>
              </p:spPr>
              <p:txBody>
                <a:bodyPr anchor="ctr"/>
                <a:lstStyle/>
                <a:p>
                  <a:pPr algn="ctr"/>
                </a:p>
              </p:txBody>
            </p:sp>
            <p:sp>
              <p:nvSpPr>
                <p:cNvPr id="24" name="任意多边形: 形状 23"/>
                <p:cNvSpPr/>
                <p:nvPr/>
              </p:nvSpPr>
              <p:spPr bwMode="auto">
                <a:xfrm>
                  <a:off x="4138301" y="2805953"/>
                  <a:ext cx="1037243" cy="1242169"/>
                </a:xfrm>
                <a:custGeom>
                  <a:avLst/>
                  <a:gdLst>
                    <a:gd name="T0" fmla="*/ 103 w 139"/>
                    <a:gd name="T1" fmla="*/ 128 h 167"/>
                    <a:gd name="T2" fmla="*/ 92 w 139"/>
                    <a:gd name="T3" fmla="*/ 113 h 167"/>
                    <a:gd name="T4" fmla="*/ 104 w 139"/>
                    <a:gd name="T5" fmla="*/ 95 h 167"/>
                    <a:gd name="T6" fmla="*/ 110 w 139"/>
                    <a:gd name="T7" fmla="*/ 91 h 167"/>
                    <a:gd name="T8" fmla="*/ 114 w 139"/>
                    <a:gd name="T9" fmla="*/ 81 h 167"/>
                    <a:gd name="T10" fmla="*/ 115 w 139"/>
                    <a:gd name="T11" fmla="*/ 70 h 167"/>
                    <a:gd name="T12" fmla="*/ 112 w 139"/>
                    <a:gd name="T13" fmla="*/ 63 h 167"/>
                    <a:gd name="T14" fmla="*/ 99 w 139"/>
                    <a:gd name="T15" fmla="*/ 31 h 167"/>
                    <a:gd name="T16" fmla="*/ 83 w 139"/>
                    <a:gd name="T17" fmla="*/ 19 h 167"/>
                    <a:gd name="T18" fmla="*/ 81 w 139"/>
                    <a:gd name="T19" fmla="*/ 2 h 167"/>
                    <a:gd name="T20" fmla="*/ 77 w 139"/>
                    <a:gd name="T21" fmla="*/ 14 h 167"/>
                    <a:gd name="T22" fmla="*/ 69 w 139"/>
                    <a:gd name="T23" fmla="*/ 0 h 167"/>
                    <a:gd name="T24" fmla="*/ 46 w 139"/>
                    <a:gd name="T25" fmla="*/ 27 h 167"/>
                    <a:gd name="T26" fmla="*/ 28 w 139"/>
                    <a:gd name="T27" fmla="*/ 61 h 167"/>
                    <a:gd name="T28" fmla="*/ 28 w 139"/>
                    <a:gd name="T29" fmla="*/ 63 h 167"/>
                    <a:gd name="T30" fmla="*/ 26 w 139"/>
                    <a:gd name="T31" fmla="*/ 70 h 167"/>
                    <a:gd name="T32" fmla="*/ 26 w 139"/>
                    <a:gd name="T33" fmla="*/ 81 h 167"/>
                    <a:gd name="T34" fmla="*/ 30 w 139"/>
                    <a:gd name="T35" fmla="*/ 91 h 167"/>
                    <a:gd name="T36" fmla="*/ 36 w 139"/>
                    <a:gd name="T37" fmla="*/ 95 h 167"/>
                    <a:gd name="T38" fmla="*/ 49 w 139"/>
                    <a:gd name="T39" fmla="*/ 113 h 167"/>
                    <a:gd name="T40" fmla="*/ 37 w 139"/>
                    <a:gd name="T41" fmla="*/ 128 h 167"/>
                    <a:gd name="T42" fmla="*/ 1 w 139"/>
                    <a:gd name="T43" fmla="*/ 144 h 167"/>
                    <a:gd name="T44" fmla="*/ 0 w 139"/>
                    <a:gd name="T45" fmla="*/ 143 h 167"/>
                    <a:gd name="T46" fmla="*/ 0 w 139"/>
                    <a:gd name="T47" fmla="*/ 167 h 167"/>
                    <a:gd name="T48" fmla="*/ 139 w 139"/>
                    <a:gd name="T49" fmla="*/ 167 h 167"/>
                    <a:gd name="T50" fmla="*/ 139 w 139"/>
                    <a:gd name="T51" fmla="*/ 143 h 167"/>
                    <a:gd name="T52" fmla="*/ 103 w 139"/>
                    <a:gd name="T53" fmla="*/ 12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167">
                      <a:moveTo>
                        <a:pt x="103" y="128"/>
                      </a:moveTo>
                      <a:cubicBezTo>
                        <a:pt x="95" y="125"/>
                        <a:pt x="92" y="119"/>
                        <a:pt x="92" y="113"/>
                      </a:cubicBezTo>
                      <a:cubicBezTo>
                        <a:pt x="97" y="108"/>
                        <a:pt x="101" y="102"/>
                        <a:pt x="104" y="95"/>
                      </a:cubicBezTo>
                      <a:cubicBezTo>
                        <a:pt x="107" y="95"/>
                        <a:pt x="109" y="93"/>
                        <a:pt x="110" y="91"/>
                      </a:cubicBezTo>
                      <a:cubicBezTo>
                        <a:pt x="112" y="88"/>
                        <a:pt x="114" y="85"/>
                        <a:pt x="114" y="81"/>
                      </a:cubicBezTo>
                      <a:cubicBezTo>
                        <a:pt x="115" y="77"/>
                        <a:pt x="115" y="74"/>
                        <a:pt x="115" y="70"/>
                      </a:cubicBezTo>
                      <a:cubicBezTo>
                        <a:pt x="114" y="67"/>
                        <a:pt x="114" y="65"/>
                        <a:pt x="112" y="63"/>
                      </a:cubicBezTo>
                      <a:cubicBezTo>
                        <a:pt x="111" y="50"/>
                        <a:pt x="106" y="39"/>
                        <a:pt x="99" y="31"/>
                      </a:cubicBezTo>
                      <a:cubicBezTo>
                        <a:pt x="95" y="27"/>
                        <a:pt x="90" y="22"/>
                        <a:pt x="83" y="19"/>
                      </a:cubicBezTo>
                      <a:cubicBezTo>
                        <a:pt x="87" y="12"/>
                        <a:pt x="84" y="4"/>
                        <a:pt x="81" y="2"/>
                      </a:cubicBezTo>
                      <a:cubicBezTo>
                        <a:pt x="81" y="8"/>
                        <a:pt x="79" y="12"/>
                        <a:pt x="77" y="14"/>
                      </a:cubicBezTo>
                      <a:cubicBezTo>
                        <a:pt x="77" y="7"/>
                        <a:pt x="73" y="0"/>
                        <a:pt x="69" y="0"/>
                      </a:cubicBezTo>
                      <a:cubicBezTo>
                        <a:pt x="73" y="12"/>
                        <a:pt x="53" y="20"/>
                        <a:pt x="46" y="27"/>
                      </a:cubicBezTo>
                      <a:cubicBezTo>
                        <a:pt x="37" y="35"/>
                        <a:pt x="29" y="47"/>
                        <a:pt x="28" y="61"/>
                      </a:cubicBezTo>
                      <a:cubicBezTo>
                        <a:pt x="28" y="62"/>
                        <a:pt x="28" y="62"/>
                        <a:pt x="28" y="63"/>
                      </a:cubicBezTo>
                      <a:cubicBezTo>
                        <a:pt x="27" y="65"/>
                        <a:pt x="26" y="67"/>
                        <a:pt x="26" y="70"/>
                      </a:cubicBezTo>
                      <a:cubicBezTo>
                        <a:pt x="25" y="74"/>
                        <a:pt x="25" y="77"/>
                        <a:pt x="26" y="81"/>
                      </a:cubicBezTo>
                      <a:cubicBezTo>
                        <a:pt x="27" y="85"/>
                        <a:pt x="28" y="88"/>
                        <a:pt x="30" y="91"/>
                      </a:cubicBezTo>
                      <a:cubicBezTo>
                        <a:pt x="32" y="93"/>
                        <a:pt x="34" y="95"/>
                        <a:pt x="36" y="95"/>
                      </a:cubicBezTo>
                      <a:cubicBezTo>
                        <a:pt x="39" y="102"/>
                        <a:pt x="44" y="108"/>
                        <a:pt x="49" y="113"/>
                      </a:cubicBezTo>
                      <a:cubicBezTo>
                        <a:pt x="48" y="119"/>
                        <a:pt x="45" y="125"/>
                        <a:pt x="37" y="128"/>
                      </a:cubicBezTo>
                      <a:cubicBezTo>
                        <a:pt x="25" y="133"/>
                        <a:pt x="10" y="136"/>
                        <a:pt x="1" y="144"/>
                      </a:cubicBezTo>
                      <a:cubicBezTo>
                        <a:pt x="1" y="144"/>
                        <a:pt x="0" y="143"/>
                        <a:pt x="0" y="143"/>
                      </a:cubicBezTo>
                      <a:cubicBezTo>
                        <a:pt x="0" y="167"/>
                        <a:pt x="0" y="167"/>
                        <a:pt x="0" y="167"/>
                      </a:cubicBezTo>
                      <a:cubicBezTo>
                        <a:pt x="139" y="167"/>
                        <a:pt x="139" y="167"/>
                        <a:pt x="139" y="167"/>
                      </a:cubicBezTo>
                      <a:cubicBezTo>
                        <a:pt x="139" y="143"/>
                        <a:pt x="139" y="143"/>
                        <a:pt x="139" y="143"/>
                      </a:cubicBezTo>
                      <a:cubicBezTo>
                        <a:pt x="130" y="135"/>
                        <a:pt x="115" y="133"/>
                        <a:pt x="103" y="128"/>
                      </a:cubicBezTo>
                      <a:close/>
                    </a:path>
                  </a:pathLst>
                </a:custGeom>
                <a:solidFill>
                  <a:schemeClr val="accent1"/>
                </a:solidFill>
                <a:ln>
                  <a:noFill/>
                </a:ln>
              </p:spPr>
              <p:txBody>
                <a:bodyPr anchor="ctr"/>
                <a:lstStyle/>
                <a:p>
                  <a:pPr algn="ctr"/>
                </a:p>
              </p:txBody>
            </p:sp>
          </p:grpSp>
          <p:sp>
            <p:nvSpPr>
              <p:cNvPr id="13" name="矩形 12"/>
              <p:cNvSpPr/>
              <p:nvPr/>
            </p:nvSpPr>
            <p:spPr>
              <a:xfrm>
                <a:off x="730251" y="2954139"/>
                <a:ext cx="2993272" cy="609398"/>
              </a:xfrm>
              <a:prstGeom prst="rect">
                <a:avLst/>
              </a:prstGeom>
            </p:spPr>
            <p:txBody>
              <a:bodyPr wrap="square">
                <a:normAutofit/>
              </a:bodyPr>
              <a:lstStyle/>
              <a:p>
                <a:pPr algn="r">
                  <a:lnSpc>
                    <a:spcPct val="120000"/>
                  </a:lnSpc>
                </a:pPr>
                <a:r>
                  <a:rPr lang="zh-CN" altLang="en-US" sz="1400"/>
                  <a:t>NetScape公司</a:t>
                </a:r>
                <a:endParaRPr lang="en-US" altLang="zh-CN" sz="1400"/>
              </a:p>
            </p:txBody>
          </p:sp>
          <p:sp>
            <p:nvSpPr>
              <p:cNvPr id="14" name="矩形 13"/>
              <p:cNvSpPr/>
              <p:nvPr/>
            </p:nvSpPr>
            <p:spPr>
              <a:xfrm>
                <a:off x="8445229" y="2294469"/>
                <a:ext cx="1889236" cy="400110"/>
              </a:xfrm>
              <a:prstGeom prst="rect">
                <a:avLst/>
              </a:prstGeom>
            </p:spPr>
            <p:txBody>
              <a:bodyPr wrap="none"/>
              <a:lstStyle/>
              <a:p>
                <a:pPr algn="l"/>
                <a:r>
                  <a:rPr lang="zh-CN" altLang="en-US" sz="1600" b="1">
                    <a:solidFill>
                      <a:schemeClr val="accent1"/>
                    </a:solidFill>
                  </a:rPr>
                  <a:t>ECMAScript</a:t>
                </a:r>
                <a:endParaRPr lang="zh-CN" altLang="en-US" sz="1600" b="1">
                  <a:solidFill>
                    <a:schemeClr val="accent1"/>
                  </a:solidFill>
                </a:endParaRPr>
              </a:p>
            </p:txBody>
          </p:sp>
          <p:sp>
            <p:nvSpPr>
              <p:cNvPr id="15" name="任意多边形: 形状 14"/>
              <p:cNvSpPr/>
              <p:nvPr/>
            </p:nvSpPr>
            <p:spPr bwMode="auto">
              <a:xfrm>
                <a:off x="7941833" y="4222170"/>
                <a:ext cx="1037243" cy="1242169"/>
              </a:xfrm>
              <a:custGeom>
                <a:avLst/>
                <a:gdLst>
                  <a:gd name="T0" fmla="*/ 103 w 139"/>
                  <a:gd name="T1" fmla="*/ 128 h 167"/>
                  <a:gd name="T2" fmla="*/ 92 w 139"/>
                  <a:gd name="T3" fmla="*/ 113 h 167"/>
                  <a:gd name="T4" fmla="*/ 104 w 139"/>
                  <a:gd name="T5" fmla="*/ 95 h 167"/>
                  <a:gd name="T6" fmla="*/ 110 w 139"/>
                  <a:gd name="T7" fmla="*/ 91 h 167"/>
                  <a:gd name="T8" fmla="*/ 114 w 139"/>
                  <a:gd name="T9" fmla="*/ 81 h 167"/>
                  <a:gd name="T10" fmla="*/ 115 w 139"/>
                  <a:gd name="T11" fmla="*/ 70 h 167"/>
                  <a:gd name="T12" fmla="*/ 112 w 139"/>
                  <a:gd name="T13" fmla="*/ 63 h 167"/>
                  <a:gd name="T14" fmla="*/ 99 w 139"/>
                  <a:gd name="T15" fmla="*/ 31 h 167"/>
                  <a:gd name="T16" fmla="*/ 83 w 139"/>
                  <a:gd name="T17" fmla="*/ 19 h 167"/>
                  <a:gd name="T18" fmla="*/ 81 w 139"/>
                  <a:gd name="T19" fmla="*/ 2 h 167"/>
                  <a:gd name="T20" fmla="*/ 77 w 139"/>
                  <a:gd name="T21" fmla="*/ 14 h 167"/>
                  <a:gd name="T22" fmla="*/ 69 w 139"/>
                  <a:gd name="T23" fmla="*/ 0 h 167"/>
                  <a:gd name="T24" fmla="*/ 46 w 139"/>
                  <a:gd name="T25" fmla="*/ 27 h 167"/>
                  <a:gd name="T26" fmla="*/ 28 w 139"/>
                  <a:gd name="T27" fmla="*/ 61 h 167"/>
                  <a:gd name="T28" fmla="*/ 28 w 139"/>
                  <a:gd name="T29" fmla="*/ 63 h 167"/>
                  <a:gd name="T30" fmla="*/ 26 w 139"/>
                  <a:gd name="T31" fmla="*/ 70 h 167"/>
                  <a:gd name="T32" fmla="*/ 26 w 139"/>
                  <a:gd name="T33" fmla="*/ 81 h 167"/>
                  <a:gd name="T34" fmla="*/ 30 w 139"/>
                  <a:gd name="T35" fmla="*/ 91 h 167"/>
                  <a:gd name="T36" fmla="*/ 36 w 139"/>
                  <a:gd name="T37" fmla="*/ 95 h 167"/>
                  <a:gd name="T38" fmla="*/ 49 w 139"/>
                  <a:gd name="T39" fmla="*/ 113 h 167"/>
                  <a:gd name="T40" fmla="*/ 37 w 139"/>
                  <a:gd name="T41" fmla="*/ 128 h 167"/>
                  <a:gd name="T42" fmla="*/ 1 w 139"/>
                  <a:gd name="T43" fmla="*/ 144 h 167"/>
                  <a:gd name="T44" fmla="*/ 0 w 139"/>
                  <a:gd name="T45" fmla="*/ 143 h 167"/>
                  <a:gd name="T46" fmla="*/ 0 w 139"/>
                  <a:gd name="T47" fmla="*/ 167 h 167"/>
                  <a:gd name="T48" fmla="*/ 139 w 139"/>
                  <a:gd name="T49" fmla="*/ 167 h 167"/>
                  <a:gd name="T50" fmla="*/ 139 w 139"/>
                  <a:gd name="T51" fmla="*/ 143 h 167"/>
                  <a:gd name="T52" fmla="*/ 103 w 139"/>
                  <a:gd name="T53" fmla="*/ 128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9" h="167">
                    <a:moveTo>
                      <a:pt x="103" y="128"/>
                    </a:moveTo>
                    <a:cubicBezTo>
                      <a:pt x="95" y="125"/>
                      <a:pt x="92" y="119"/>
                      <a:pt x="92" y="113"/>
                    </a:cubicBezTo>
                    <a:cubicBezTo>
                      <a:pt x="97" y="108"/>
                      <a:pt x="101" y="102"/>
                      <a:pt x="104" y="95"/>
                    </a:cubicBezTo>
                    <a:cubicBezTo>
                      <a:pt x="107" y="95"/>
                      <a:pt x="109" y="93"/>
                      <a:pt x="110" y="91"/>
                    </a:cubicBezTo>
                    <a:cubicBezTo>
                      <a:pt x="112" y="88"/>
                      <a:pt x="114" y="85"/>
                      <a:pt x="114" y="81"/>
                    </a:cubicBezTo>
                    <a:cubicBezTo>
                      <a:pt x="115" y="77"/>
                      <a:pt x="115" y="74"/>
                      <a:pt x="115" y="70"/>
                    </a:cubicBezTo>
                    <a:cubicBezTo>
                      <a:pt x="114" y="67"/>
                      <a:pt x="114" y="65"/>
                      <a:pt x="112" y="63"/>
                    </a:cubicBezTo>
                    <a:cubicBezTo>
                      <a:pt x="111" y="50"/>
                      <a:pt x="106" y="39"/>
                      <a:pt x="99" y="31"/>
                    </a:cubicBezTo>
                    <a:cubicBezTo>
                      <a:pt x="95" y="27"/>
                      <a:pt x="90" y="22"/>
                      <a:pt x="83" y="19"/>
                    </a:cubicBezTo>
                    <a:cubicBezTo>
                      <a:pt x="87" y="12"/>
                      <a:pt x="84" y="4"/>
                      <a:pt x="81" y="2"/>
                    </a:cubicBezTo>
                    <a:cubicBezTo>
                      <a:pt x="81" y="8"/>
                      <a:pt x="79" y="12"/>
                      <a:pt x="77" y="14"/>
                    </a:cubicBezTo>
                    <a:cubicBezTo>
                      <a:pt x="77" y="7"/>
                      <a:pt x="73" y="0"/>
                      <a:pt x="69" y="0"/>
                    </a:cubicBezTo>
                    <a:cubicBezTo>
                      <a:pt x="73" y="12"/>
                      <a:pt x="53" y="20"/>
                      <a:pt x="46" y="27"/>
                    </a:cubicBezTo>
                    <a:cubicBezTo>
                      <a:pt x="37" y="35"/>
                      <a:pt x="29" y="47"/>
                      <a:pt x="28" y="61"/>
                    </a:cubicBezTo>
                    <a:cubicBezTo>
                      <a:pt x="28" y="62"/>
                      <a:pt x="28" y="62"/>
                      <a:pt x="28" y="63"/>
                    </a:cubicBezTo>
                    <a:cubicBezTo>
                      <a:pt x="27" y="65"/>
                      <a:pt x="26" y="67"/>
                      <a:pt x="26" y="70"/>
                    </a:cubicBezTo>
                    <a:cubicBezTo>
                      <a:pt x="25" y="74"/>
                      <a:pt x="25" y="77"/>
                      <a:pt x="26" y="81"/>
                    </a:cubicBezTo>
                    <a:cubicBezTo>
                      <a:pt x="27" y="85"/>
                      <a:pt x="28" y="88"/>
                      <a:pt x="30" y="91"/>
                    </a:cubicBezTo>
                    <a:cubicBezTo>
                      <a:pt x="32" y="93"/>
                      <a:pt x="34" y="95"/>
                      <a:pt x="36" y="95"/>
                    </a:cubicBezTo>
                    <a:cubicBezTo>
                      <a:pt x="39" y="102"/>
                      <a:pt x="44" y="108"/>
                      <a:pt x="49" y="113"/>
                    </a:cubicBezTo>
                    <a:cubicBezTo>
                      <a:pt x="48" y="119"/>
                      <a:pt x="45" y="125"/>
                      <a:pt x="37" y="128"/>
                    </a:cubicBezTo>
                    <a:cubicBezTo>
                      <a:pt x="25" y="133"/>
                      <a:pt x="10" y="136"/>
                      <a:pt x="1" y="144"/>
                    </a:cubicBezTo>
                    <a:cubicBezTo>
                      <a:pt x="1" y="144"/>
                      <a:pt x="0" y="143"/>
                      <a:pt x="0" y="143"/>
                    </a:cubicBezTo>
                    <a:cubicBezTo>
                      <a:pt x="0" y="167"/>
                      <a:pt x="0" y="167"/>
                      <a:pt x="0" y="167"/>
                    </a:cubicBezTo>
                    <a:cubicBezTo>
                      <a:pt x="139" y="167"/>
                      <a:pt x="139" y="167"/>
                      <a:pt x="139" y="167"/>
                    </a:cubicBezTo>
                    <a:cubicBezTo>
                      <a:pt x="139" y="143"/>
                      <a:pt x="139" y="143"/>
                      <a:pt x="139" y="143"/>
                    </a:cubicBezTo>
                    <a:cubicBezTo>
                      <a:pt x="130" y="135"/>
                      <a:pt x="115" y="133"/>
                      <a:pt x="103" y="128"/>
                    </a:cubicBezTo>
                    <a:close/>
                  </a:path>
                </a:pathLst>
              </a:custGeom>
              <a:solidFill>
                <a:schemeClr val="accent1"/>
              </a:solidFill>
              <a:ln>
                <a:noFill/>
              </a:ln>
            </p:spPr>
            <p:txBody>
              <a:bodyPr anchor="ctr"/>
              <a:lstStyle/>
              <a:p>
                <a:pPr algn="ctr"/>
              </a:p>
            </p:txBody>
          </p:sp>
          <p:sp>
            <p:nvSpPr>
              <p:cNvPr id="16" name="矩形 15"/>
              <p:cNvSpPr/>
              <p:nvPr/>
            </p:nvSpPr>
            <p:spPr>
              <a:xfrm>
                <a:off x="1583781" y="2294469"/>
                <a:ext cx="2139741" cy="400110"/>
              </a:xfrm>
              <a:prstGeom prst="rect">
                <a:avLst/>
              </a:prstGeom>
            </p:spPr>
            <p:txBody>
              <a:bodyPr wrap="none"/>
              <a:lstStyle/>
              <a:p>
                <a:pPr algn="r"/>
                <a:r>
                  <a:rPr lang="zh-CN" altLang="en-US" sz="2000" b="1">
                    <a:solidFill>
                      <a:schemeClr val="accent1"/>
                    </a:solidFill>
                  </a:rPr>
                  <a:t>JavaScript </a:t>
                </a:r>
                <a:endParaRPr lang="zh-CN" altLang="en-US" sz="2000" b="1">
                  <a:solidFill>
                    <a:schemeClr val="accent1"/>
                  </a:solidFill>
                </a:endParaRPr>
              </a:p>
            </p:txBody>
          </p:sp>
          <p:cxnSp>
            <p:nvCxnSpPr>
              <p:cNvPr id="17" name="直接连接符 16"/>
              <p:cNvCxnSpPr/>
              <p:nvPr/>
            </p:nvCxnSpPr>
            <p:spPr>
              <a:xfrm>
                <a:off x="730250" y="5459295"/>
                <a:ext cx="10729913" cy="0"/>
              </a:xfrm>
              <a:prstGeom prst="line">
                <a:avLst/>
              </a:prstGeom>
              <a:noFill/>
              <a:ln w="9525">
                <a:solidFill>
                  <a:schemeClr val="tx2"/>
                </a:solidFill>
                <a:prstDash val="dash"/>
              </a:ln>
            </p:spPr>
            <p:style>
              <a:lnRef idx="2">
                <a:schemeClr val="accent1">
                  <a:shade val="50000"/>
                </a:schemeClr>
              </a:lnRef>
              <a:fillRef idx="1">
                <a:schemeClr val="accent1"/>
              </a:fillRef>
              <a:effectRef idx="0">
                <a:schemeClr val="accent1"/>
              </a:effectRef>
              <a:fontRef idx="minor">
                <a:schemeClr val="lt1"/>
              </a:fontRef>
            </p:style>
          </p:cxnSp>
          <p:sp>
            <p:nvSpPr>
              <p:cNvPr id="18" name="矩形 17"/>
              <p:cNvSpPr/>
              <p:nvPr/>
            </p:nvSpPr>
            <p:spPr>
              <a:xfrm>
                <a:off x="3399976" y="4502286"/>
                <a:ext cx="646331" cy="276999"/>
              </a:xfrm>
              <a:prstGeom prst="rect">
                <a:avLst/>
              </a:prstGeom>
            </p:spPr>
            <p:txBody>
              <a:bodyPr wrap="none">
                <a:normAutofit fontScale="57500" lnSpcReduction="20000"/>
              </a:bodyPr>
              <a:lstStyle/>
              <a:p>
                <a:pPr algn="ctr"/>
                <a:r>
                  <a:rPr lang="en-US" altLang="zh-CN" sz="1200">
                    <a:solidFill>
                      <a:schemeClr val="bg1"/>
                    </a:solidFill>
                  </a:rPr>
                  <a:t>1996</a:t>
                </a:r>
                <a:endParaRPr lang="en-US" altLang="zh-CN" sz="1200">
                  <a:solidFill>
                    <a:schemeClr val="bg1"/>
                  </a:solidFill>
                </a:endParaRPr>
              </a:p>
            </p:txBody>
          </p:sp>
          <p:sp>
            <p:nvSpPr>
              <p:cNvPr id="19" name="矩形 18"/>
              <p:cNvSpPr/>
              <p:nvPr/>
            </p:nvSpPr>
            <p:spPr>
              <a:xfrm>
                <a:off x="8133801" y="4502286"/>
                <a:ext cx="646331" cy="276999"/>
              </a:xfrm>
              <a:prstGeom prst="rect">
                <a:avLst/>
              </a:prstGeom>
            </p:spPr>
            <p:txBody>
              <a:bodyPr wrap="none">
                <a:normAutofit fontScale="57500" lnSpcReduction="20000"/>
              </a:bodyPr>
              <a:lstStyle/>
              <a:p>
                <a:pPr algn="ctr"/>
                <a:r>
                  <a:rPr lang="en-US" altLang="zh-CN" sz="1200">
                    <a:solidFill>
                      <a:schemeClr val="bg1"/>
                    </a:solidFill>
                  </a:rPr>
                  <a:t>1997</a:t>
                </a:r>
                <a:endParaRPr lang="en-US" altLang="zh-CN" sz="1200">
                  <a:solidFill>
                    <a:schemeClr val="bg1"/>
                  </a:solidFill>
                </a:endParaRPr>
              </a:p>
            </p:txBody>
          </p:sp>
        </p:grpSp>
        <p:sp>
          <p:nvSpPr>
            <p:cNvPr id="5" name="任意多边形: 形状 4"/>
            <p:cNvSpPr/>
            <p:nvPr/>
          </p:nvSpPr>
          <p:spPr>
            <a:xfrm>
              <a:off x="2628900" y="2523392"/>
              <a:ext cx="1046285" cy="1028700"/>
            </a:xfrm>
            <a:custGeom>
              <a:avLst/>
              <a:gdLst>
                <a:gd name="connsiteX0" fmla="*/ 1046285 w 1046285"/>
                <a:gd name="connsiteY0" fmla="*/ 1028700 h 1028700"/>
                <a:gd name="connsiteX1" fmla="*/ 1046285 w 1046285"/>
                <a:gd name="connsiteY1" fmla="*/ 0 h 1028700"/>
                <a:gd name="connsiteX2" fmla="*/ 0 w 1046285"/>
                <a:gd name="connsiteY2" fmla="*/ 0 h 1028700"/>
              </a:gdLst>
              <a:ahLst/>
              <a:cxnLst>
                <a:cxn ang="0">
                  <a:pos x="connsiteX0" y="connsiteY0"/>
                </a:cxn>
                <a:cxn ang="0">
                  <a:pos x="connsiteX1" y="connsiteY1"/>
                </a:cxn>
                <a:cxn ang="0">
                  <a:pos x="connsiteX2" y="connsiteY2"/>
                </a:cxn>
              </a:cxnLst>
              <a:rect l="l" t="t" r="r" b="b"/>
              <a:pathLst>
                <a:path w="1046285" h="1028700">
                  <a:moveTo>
                    <a:pt x="1046285" y="1028700"/>
                  </a:moveTo>
                  <a:lnTo>
                    <a:pt x="1046285" y="0"/>
                  </a:lnTo>
                  <a:lnTo>
                    <a:pt x="0" y="0"/>
                  </a:lnTo>
                </a:path>
              </a:pathLst>
            </a:custGeom>
            <a:ln>
              <a:solidFill>
                <a:schemeClr val="accent1"/>
              </a:solidFill>
              <a:prstDash val="sysDash"/>
              <a:headEnd type="none" w="sm" len="sm"/>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6" name="任意多边形: 形状 5"/>
            <p:cNvSpPr/>
            <p:nvPr/>
          </p:nvSpPr>
          <p:spPr>
            <a:xfrm flipH="1">
              <a:off x="8434071" y="2523392"/>
              <a:ext cx="1046285" cy="1028700"/>
            </a:xfrm>
            <a:custGeom>
              <a:avLst/>
              <a:gdLst>
                <a:gd name="connsiteX0" fmla="*/ 1046285 w 1046285"/>
                <a:gd name="connsiteY0" fmla="*/ 1028700 h 1028700"/>
                <a:gd name="connsiteX1" fmla="*/ 1046285 w 1046285"/>
                <a:gd name="connsiteY1" fmla="*/ 0 h 1028700"/>
                <a:gd name="connsiteX2" fmla="*/ 0 w 1046285"/>
                <a:gd name="connsiteY2" fmla="*/ 0 h 1028700"/>
              </a:gdLst>
              <a:ahLst/>
              <a:cxnLst>
                <a:cxn ang="0">
                  <a:pos x="connsiteX0" y="connsiteY0"/>
                </a:cxn>
                <a:cxn ang="0">
                  <a:pos x="connsiteX1" y="connsiteY1"/>
                </a:cxn>
                <a:cxn ang="0">
                  <a:pos x="connsiteX2" y="connsiteY2"/>
                </a:cxn>
              </a:cxnLst>
              <a:rect l="l" t="t" r="r" b="b"/>
              <a:pathLst>
                <a:path w="1046285" h="1028700">
                  <a:moveTo>
                    <a:pt x="1046285" y="1028700"/>
                  </a:moveTo>
                  <a:lnTo>
                    <a:pt x="1046285" y="0"/>
                  </a:lnTo>
                  <a:lnTo>
                    <a:pt x="0" y="0"/>
                  </a:lnTo>
                </a:path>
              </a:pathLst>
            </a:custGeom>
            <a:ln>
              <a:solidFill>
                <a:schemeClr val="accent1"/>
              </a:solidFill>
              <a:prstDash val="sysDash"/>
              <a:headEnd type="none" w="sm" len="sm"/>
              <a:tailEnd type="oval"/>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sp>
        <p:nvSpPr>
          <p:cNvPr id="31" name="Title 1"/>
          <p:cNvSpPr txBox="1"/>
          <p:nvPr/>
        </p:nvSpPr>
        <p:spPr>
          <a:xfrm>
            <a:off x="857885" y="200025"/>
            <a:ext cx="4108450"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sym typeface="+mn-ea"/>
              </a:rPr>
              <a:t> JavaScript </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和</a:t>
            </a:r>
            <a:r>
              <a:rPr lang="zh-CN" altLang="en-US" sz="1800" b="1" dirty="0">
                <a:solidFill>
                  <a:schemeClr val="bg1">
                    <a:lumMod val="50000"/>
                  </a:schemeClr>
                </a:solidFill>
                <a:latin typeface="微软雅黑" panose="020B0503020204020204" pitchFamily="34" charset="-122"/>
                <a:ea typeface="微软雅黑" panose="020B0503020204020204" pitchFamily="34" charset="-122"/>
                <a:sym typeface="+mn-ea"/>
              </a:rPr>
              <a:t>ECMAScript </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的关系？</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580479" y="36322"/>
            <a:ext cx="6855716" cy="5996349"/>
          </a:xfrm>
          <a:prstGeom prst="rect">
            <a:avLst/>
          </a:prstGeom>
        </p:spPr>
      </p:pic>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87267" y="-2196181"/>
            <a:ext cx="6855716" cy="5996349"/>
          </a:xfrm>
          <a:prstGeom prst="rect">
            <a:avLst/>
          </a:prstGeom>
        </p:spPr>
      </p:pic>
      <p:sp>
        <p:nvSpPr>
          <p:cNvPr id="2" name="文本框 1"/>
          <p:cNvSpPr txBox="1"/>
          <p:nvPr/>
        </p:nvSpPr>
        <p:spPr>
          <a:xfrm>
            <a:off x="2666365" y="4229735"/>
            <a:ext cx="3230880" cy="275590"/>
          </a:xfrm>
          <a:prstGeom prst="rect">
            <a:avLst/>
          </a:prstGeom>
          <a:noFill/>
        </p:spPr>
        <p:txBody>
          <a:bodyPr wrap="non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前者是后者的实现，后者是前者的一种规范；</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up)">
                                      <p:cBhvr>
                                        <p:cTn id="12" dur="500"/>
                                        <p:tgtEl>
                                          <p:spTgt spid="33"/>
                                        </p:tgtEl>
                                      </p:cBhvr>
                                    </p:animEffect>
                                  </p:childTnLst>
                                </p:cTn>
                              </p:par>
                              <p:par>
                                <p:cTn id="13" presetID="22" presetClass="entr" presetSubtype="4" fill="hold" nodeType="with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wipe(down)">
                                      <p:cBhvr>
                                        <p:cTn id="15"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35" name="矩形 34"/>
          <p:cNvSpPr/>
          <p:nvPr/>
        </p:nvSpPr>
        <p:spPr>
          <a:xfrm>
            <a:off x="4093793" y="1092512"/>
            <a:ext cx="2674451" cy="1323439"/>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02</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36" name="TextBox 7"/>
          <p:cNvSpPr>
            <a:spLocks noChangeArrowheads="1"/>
          </p:cNvSpPr>
          <p:nvPr/>
        </p:nvSpPr>
        <p:spPr bwMode="auto">
          <a:xfrm>
            <a:off x="2375756" y="2227788"/>
            <a:ext cx="4392488" cy="6769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ES6</a:t>
            </a:r>
            <a:r>
              <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常用特性概述</a:t>
            </a:r>
            <a:endPar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up)">
                                      <p:cBhvr>
                                        <p:cTn id="7" dur="500"/>
                                        <p:tgtEl>
                                          <p:spTgt spid="34"/>
                                        </p:tgtEl>
                                      </p:cBhvr>
                                    </p:animEffect>
                                  </p:childTnLst>
                                </p:cTn>
                              </p:par>
                              <p:par>
                                <p:cTn id="8" presetID="22" presetClass="entr" presetSubtype="4"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down)">
                                      <p:cBhvr>
                                        <p:cTn id="10" dur="500"/>
                                        <p:tgtEl>
                                          <p:spTgt spid="33"/>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36"/>
                                        </p:tgtEl>
                                        <p:attrNameLst>
                                          <p:attrName>style.visibility</p:attrName>
                                        </p:attrNameLst>
                                      </p:cBhvr>
                                      <p:to>
                                        <p:strVal val="visible"/>
                                      </p:to>
                                    </p:set>
                                    <p:anim by="(-#ppt_w*2)" calcmode="lin" valueType="num">
                                      <p:cBhvr rctx="PPT">
                                        <p:cTn id="18" dur="500" autoRev="1" fill="hold">
                                          <p:stCondLst>
                                            <p:cond delay="0"/>
                                          </p:stCondLst>
                                        </p:cTn>
                                        <p:tgtEl>
                                          <p:spTgt spid="36"/>
                                        </p:tgtEl>
                                        <p:attrNameLst>
                                          <p:attrName>ppt_w</p:attrName>
                                        </p:attrNameLst>
                                      </p:cBhvr>
                                    </p:anim>
                                    <p:anim by="(#ppt_w*0.50)" calcmode="lin" valueType="num">
                                      <p:cBhvr>
                                        <p:cTn id="19" dur="500" decel="50000" autoRev="1" fill="hold">
                                          <p:stCondLst>
                                            <p:cond delay="0"/>
                                          </p:stCondLst>
                                        </p:cTn>
                                        <p:tgtEl>
                                          <p:spTgt spid="36"/>
                                        </p:tgtEl>
                                        <p:attrNameLst>
                                          <p:attrName>ppt_x</p:attrName>
                                        </p:attrNameLst>
                                      </p:cBhvr>
                                    </p:anim>
                                    <p:anim from="(-#ppt_h/2)" to="(#ppt_y)" calcmode="lin" valueType="num">
                                      <p:cBhvr>
                                        <p:cTn id="20" dur="1000" fill="hold">
                                          <p:stCondLst>
                                            <p:cond delay="0"/>
                                          </p:stCondLst>
                                        </p:cTn>
                                        <p:tgtEl>
                                          <p:spTgt spid="36"/>
                                        </p:tgtEl>
                                        <p:attrNameLst>
                                          <p:attrName>ppt_y</p:attrName>
                                        </p:attrNameLst>
                                      </p:cBhvr>
                                    </p:anim>
                                    <p:animRot by="21600000">
                                      <p:cBhvr>
                                        <p:cTn id="21" dur="1000" fill="hold">
                                          <p:stCondLst>
                                            <p:cond delay="0"/>
                                          </p:stCondLst>
                                        </p:cTn>
                                        <p:tgtEl>
                                          <p:spTgt spid="36"/>
                                        </p:tgtEl>
                                        <p:attrNameLst>
                                          <p:attrName>r</p:attrName>
                                        </p:attrNameLst>
                                      </p:cBhvr>
                                    </p:animRot>
                                  </p:childTnLst>
                                </p:cTn>
                              </p:par>
                            </p:childTnLst>
                          </p:cTn>
                        </p:par>
                        <p:par>
                          <p:cTn id="22" fill="hold">
                            <p:stCondLst>
                              <p:cond delay="2799"/>
                            </p:stCondLst>
                            <p:childTnLst>
                              <p:par>
                                <p:cTn id="23" presetID="36" presetClass="emph" presetSubtype="0" fill="hold" grpId="1" nodeType="afterEffect">
                                  <p:stCondLst>
                                    <p:cond delay="0"/>
                                  </p:stCondLst>
                                  <p:iterate type="lt">
                                    <p:tmPct val="10000"/>
                                  </p:iterate>
                                  <p:childTnLst>
                                    <p:animScale>
                                      <p:cBhvr>
                                        <p:cTn id="24" dur="250" autoRev="1" fill="hold">
                                          <p:stCondLst>
                                            <p:cond delay="0"/>
                                          </p:stCondLst>
                                        </p:cTn>
                                        <p:tgtEl>
                                          <p:spTgt spid="36"/>
                                        </p:tgtEl>
                                      </p:cBhvr>
                                      <p:to x="80000" y="100000"/>
                                    </p:animScale>
                                    <p:anim by="(#ppt_w*0.10)" calcmode="lin" valueType="num">
                                      <p:cBhvr>
                                        <p:cTn id="25" dur="250" autoRev="1" fill="hold">
                                          <p:stCondLst>
                                            <p:cond delay="0"/>
                                          </p:stCondLst>
                                        </p:cTn>
                                        <p:tgtEl>
                                          <p:spTgt spid="36"/>
                                        </p:tgtEl>
                                        <p:attrNameLst>
                                          <p:attrName>ppt_x</p:attrName>
                                        </p:attrNameLst>
                                      </p:cBhvr>
                                    </p:anim>
                                    <p:anim by="(-#ppt_w*0.10)" calcmode="lin" valueType="num">
                                      <p:cBhvr>
                                        <p:cTn id="26" dur="250" autoRev="1" fill="hold">
                                          <p:stCondLst>
                                            <p:cond delay="0"/>
                                          </p:stCondLst>
                                        </p:cTn>
                                        <p:tgtEl>
                                          <p:spTgt spid="36"/>
                                        </p:tgtEl>
                                        <p:attrNameLst>
                                          <p:attrName>ppt_y</p:attrName>
                                        </p:attrNameLst>
                                      </p:cBhvr>
                                    </p:anim>
                                    <p:animRot by="-480000">
                                      <p:cBhvr>
                                        <p:cTn id="27" dur="250" autoRev="1" fill="hold">
                                          <p:stCondLst>
                                            <p:cond delay="0"/>
                                          </p:stCondLst>
                                        </p:cTn>
                                        <p:tgtEl>
                                          <p:spTgt spid="3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bldLvl="0" animBg="1"/>
      <p:bldP spid="36" grpId="1"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3275856" y="3257969"/>
            <a:ext cx="2639942" cy="1122982"/>
            <a:chOff x="5334003" y="2343151"/>
            <a:chExt cx="2892411" cy="1230379"/>
          </a:xfrm>
        </p:grpSpPr>
        <p:sp>
          <p:nvSpPr>
            <p:cNvPr id="29" name="Oval 14"/>
            <p:cNvSpPr/>
            <p:nvPr/>
          </p:nvSpPr>
          <p:spPr>
            <a:xfrm>
              <a:off x="5334003" y="2343151"/>
              <a:ext cx="2892411" cy="1230379"/>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0" name="Oval 13"/>
            <p:cNvSpPr/>
            <p:nvPr/>
          </p:nvSpPr>
          <p:spPr>
            <a:xfrm>
              <a:off x="5693535" y="2496091"/>
              <a:ext cx="2173345" cy="92450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1" name="Oval 12"/>
            <p:cNvSpPr/>
            <p:nvPr/>
          </p:nvSpPr>
          <p:spPr>
            <a:xfrm>
              <a:off x="5968064" y="2612871"/>
              <a:ext cx="1624284" cy="690941"/>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2" name="Oval 10"/>
            <p:cNvSpPr/>
            <p:nvPr/>
          </p:nvSpPr>
          <p:spPr>
            <a:xfrm>
              <a:off x="6306170" y="2742808"/>
              <a:ext cx="948070" cy="4310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5" name="Group 79"/>
          <p:cNvGrpSpPr/>
          <p:nvPr/>
        </p:nvGrpSpPr>
        <p:grpSpPr>
          <a:xfrm>
            <a:off x="4705496" y="2326865"/>
            <a:ext cx="1085216" cy="1508808"/>
            <a:chOff x="2622651" y="2286465"/>
            <a:chExt cx="1101722" cy="1531746"/>
          </a:xfrm>
        </p:grpSpPr>
        <p:sp>
          <p:nvSpPr>
            <p:cNvPr id="27" name="Rectangle 17"/>
            <p:cNvSpPr/>
            <p:nvPr/>
          </p:nvSpPr>
          <p:spPr>
            <a:xfrm>
              <a:off x="2646144" y="2310520"/>
              <a:ext cx="44872" cy="150769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8" name="Freeform: Shape 20"/>
            <p:cNvSpPr/>
            <p:nvPr/>
          </p:nvSpPr>
          <p:spPr>
            <a:xfrm flipV="1">
              <a:off x="2622651" y="2286465"/>
              <a:ext cx="1101722" cy="780022"/>
            </a:xfrm>
            <a:custGeom>
              <a:avLst/>
              <a:gdLst>
                <a:gd name="connsiteX0" fmla="*/ 0 w 1403183"/>
                <a:gd name="connsiteY0" fmla="*/ 82868 h 993459"/>
                <a:gd name="connsiteX1" fmla="*/ 89060 w 1403183"/>
                <a:gd name="connsiteY1" fmla="*/ 82868 h 993459"/>
                <a:gd name="connsiteX2" fmla="*/ 0 w 1403183"/>
                <a:gd name="connsiteY2" fmla="*/ 0 h 993459"/>
                <a:gd name="connsiteX3" fmla="*/ 0 w 1403183"/>
                <a:gd name="connsiteY3" fmla="*/ 993459 h 993459"/>
                <a:gd name="connsiteX4" fmla="*/ 891540 w 1403183"/>
                <a:gd name="connsiteY4" fmla="*/ 993459 h 993459"/>
                <a:gd name="connsiteX5" fmla="*/ 1272540 w 1403183"/>
                <a:gd name="connsiteY5" fmla="*/ 993459 h 993459"/>
                <a:gd name="connsiteX6" fmla="*/ 1403183 w 1403183"/>
                <a:gd name="connsiteY6" fmla="*/ 993459 h 993459"/>
                <a:gd name="connsiteX7" fmla="*/ 1300854 w 1403183"/>
                <a:gd name="connsiteY7" fmla="*/ 82868 h 993459"/>
                <a:gd name="connsiteX8" fmla="*/ 891540 w 1403183"/>
                <a:gd name="connsiteY8" fmla="*/ 82868 h 993459"/>
                <a:gd name="connsiteX9" fmla="*/ 891540 w 1403183"/>
                <a:gd name="connsiteY9" fmla="*/ 82869 h 993459"/>
                <a:gd name="connsiteX10" fmla="*/ 0 w 1403183"/>
                <a:gd name="connsiteY10" fmla="*/ 82869 h 99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3183" h="993459">
                  <a:moveTo>
                    <a:pt x="0" y="82868"/>
                  </a:moveTo>
                  <a:lnTo>
                    <a:pt x="89060" y="82868"/>
                  </a:lnTo>
                  <a:lnTo>
                    <a:pt x="0" y="0"/>
                  </a:lnTo>
                  <a:close/>
                  <a:moveTo>
                    <a:pt x="0" y="993459"/>
                  </a:moveTo>
                  <a:lnTo>
                    <a:pt x="891540" y="993459"/>
                  </a:lnTo>
                  <a:lnTo>
                    <a:pt x="1272540" y="993459"/>
                  </a:lnTo>
                  <a:lnTo>
                    <a:pt x="1403183" y="993459"/>
                  </a:lnTo>
                  <a:lnTo>
                    <a:pt x="1300854" y="82868"/>
                  </a:lnTo>
                  <a:lnTo>
                    <a:pt x="891540" y="82868"/>
                  </a:lnTo>
                  <a:lnTo>
                    <a:pt x="891540" y="82869"/>
                  </a:lnTo>
                  <a:lnTo>
                    <a:pt x="0" y="8286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6" name="Group 80"/>
          <p:cNvGrpSpPr/>
          <p:nvPr/>
        </p:nvGrpSpPr>
        <p:grpSpPr>
          <a:xfrm>
            <a:off x="4586830" y="1383618"/>
            <a:ext cx="1085216" cy="2452778"/>
            <a:chOff x="2502174" y="1328876"/>
            <a:chExt cx="1101721" cy="2490069"/>
          </a:xfrm>
        </p:grpSpPr>
        <p:sp>
          <p:nvSpPr>
            <p:cNvPr id="25" name="Rectangle 16"/>
            <p:cNvSpPr/>
            <p:nvPr/>
          </p:nvSpPr>
          <p:spPr>
            <a:xfrm>
              <a:off x="2536577" y="1379731"/>
              <a:ext cx="44872" cy="243921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6" name="Freeform: Shape 15"/>
            <p:cNvSpPr/>
            <p:nvPr/>
          </p:nvSpPr>
          <p:spPr>
            <a:xfrm flipV="1">
              <a:off x="2502174" y="1328876"/>
              <a:ext cx="1101721" cy="780022"/>
            </a:xfrm>
            <a:custGeom>
              <a:avLst/>
              <a:gdLst>
                <a:gd name="connsiteX0" fmla="*/ 0 w 1403183"/>
                <a:gd name="connsiteY0" fmla="*/ 82868 h 993459"/>
                <a:gd name="connsiteX1" fmla="*/ 89060 w 1403183"/>
                <a:gd name="connsiteY1" fmla="*/ 82868 h 993459"/>
                <a:gd name="connsiteX2" fmla="*/ 0 w 1403183"/>
                <a:gd name="connsiteY2" fmla="*/ 0 h 993459"/>
                <a:gd name="connsiteX3" fmla="*/ 0 w 1403183"/>
                <a:gd name="connsiteY3" fmla="*/ 993459 h 993459"/>
                <a:gd name="connsiteX4" fmla="*/ 891540 w 1403183"/>
                <a:gd name="connsiteY4" fmla="*/ 993459 h 993459"/>
                <a:gd name="connsiteX5" fmla="*/ 1272540 w 1403183"/>
                <a:gd name="connsiteY5" fmla="*/ 993459 h 993459"/>
                <a:gd name="connsiteX6" fmla="*/ 1403183 w 1403183"/>
                <a:gd name="connsiteY6" fmla="*/ 993459 h 993459"/>
                <a:gd name="connsiteX7" fmla="*/ 1300854 w 1403183"/>
                <a:gd name="connsiteY7" fmla="*/ 82868 h 993459"/>
                <a:gd name="connsiteX8" fmla="*/ 891540 w 1403183"/>
                <a:gd name="connsiteY8" fmla="*/ 82868 h 993459"/>
                <a:gd name="connsiteX9" fmla="*/ 891540 w 1403183"/>
                <a:gd name="connsiteY9" fmla="*/ 82869 h 993459"/>
                <a:gd name="connsiteX10" fmla="*/ 0 w 1403183"/>
                <a:gd name="connsiteY10" fmla="*/ 82869 h 99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3183" h="993459">
                  <a:moveTo>
                    <a:pt x="0" y="82868"/>
                  </a:moveTo>
                  <a:lnTo>
                    <a:pt x="89060" y="82868"/>
                  </a:lnTo>
                  <a:lnTo>
                    <a:pt x="0" y="0"/>
                  </a:lnTo>
                  <a:close/>
                  <a:moveTo>
                    <a:pt x="0" y="993459"/>
                  </a:moveTo>
                  <a:lnTo>
                    <a:pt x="891540" y="993459"/>
                  </a:lnTo>
                  <a:lnTo>
                    <a:pt x="1272540" y="993459"/>
                  </a:lnTo>
                  <a:lnTo>
                    <a:pt x="1403183" y="993459"/>
                  </a:lnTo>
                  <a:lnTo>
                    <a:pt x="1300854" y="82868"/>
                  </a:lnTo>
                  <a:lnTo>
                    <a:pt x="891540" y="82868"/>
                  </a:lnTo>
                  <a:lnTo>
                    <a:pt x="891540" y="82869"/>
                  </a:lnTo>
                  <a:lnTo>
                    <a:pt x="0" y="82869"/>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7" name="Group 78"/>
          <p:cNvGrpSpPr/>
          <p:nvPr/>
        </p:nvGrpSpPr>
        <p:grpSpPr>
          <a:xfrm>
            <a:off x="3307145" y="2417860"/>
            <a:ext cx="1096657" cy="1429683"/>
            <a:chOff x="1203017" y="2378842"/>
            <a:chExt cx="1113327" cy="1451419"/>
          </a:xfrm>
        </p:grpSpPr>
        <p:sp>
          <p:nvSpPr>
            <p:cNvPr id="23" name="Rectangle 18"/>
            <p:cNvSpPr/>
            <p:nvPr/>
          </p:nvSpPr>
          <p:spPr>
            <a:xfrm rot="21265749">
              <a:off x="2273267" y="2400409"/>
              <a:ext cx="43077" cy="142985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Freeform: Shape 21"/>
            <p:cNvSpPr/>
            <p:nvPr/>
          </p:nvSpPr>
          <p:spPr>
            <a:xfrm rot="21293750" flipH="1" flipV="1">
              <a:off x="1203017" y="2378842"/>
              <a:ext cx="1101721" cy="780022"/>
            </a:xfrm>
            <a:custGeom>
              <a:avLst/>
              <a:gdLst>
                <a:gd name="connsiteX0" fmla="*/ 0 w 1403183"/>
                <a:gd name="connsiteY0" fmla="*/ 82868 h 993459"/>
                <a:gd name="connsiteX1" fmla="*/ 89060 w 1403183"/>
                <a:gd name="connsiteY1" fmla="*/ 82868 h 993459"/>
                <a:gd name="connsiteX2" fmla="*/ 0 w 1403183"/>
                <a:gd name="connsiteY2" fmla="*/ 0 h 993459"/>
                <a:gd name="connsiteX3" fmla="*/ 0 w 1403183"/>
                <a:gd name="connsiteY3" fmla="*/ 993459 h 993459"/>
                <a:gd name="connsiteX4" fmla="*/ 891540 w 1403183"/>
                <a:gd name="connsiteY4" fmla="*/ 993459 h 993459"/>
                <a:gd name="connsiteX5" fmla="*/ 1272540 w 1403183"/>
                <a:gd name="connsiteY5" fmla="*/ 993459 h 993459"/>
                <a:gd name="connsiteX6" fmla="*/ 1403183 w 1403183"/>
                <a:gd name="connsiteY6" fmla="*/ 993459 h 993459"/>
                <a:gd name="connsiteX7" fmla="*/ 1300854 w 1403183"/>
                <a:gd name="connsiteY7" fmla="*/ 82868 h 993459"/>
                <a:gd name="connsiteX8" fmla="*/ 891540 w 1403183"/>
                <a:gd name="connsiteY8" fmla="*/ 82868 h 993459"/>
                <a:gd name="connsiteX9" fmla="*/ 891540 w 1403183"/>
                <a:gd name="connsiteY9" fmla="*/ 82869 h 993459"/>
                <a:gd name="connsiteX10" fmla="*/ 0 w 1403183"/>
                <a:gd name="connsiteY10" fmla="*/ 82869 h 99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3183" h="993459">
                  <a:moveTo>
                    <a:pt x="0" y="82868"/>
                  </a:moveTo>
                  <a:lnTo>
                    <a:pt x="89060" y="82868"/>
                  </a:lnTo>
                  <a:lnTo>
                    <a:pt x="0" y="0"/>
                  </a:lnTo>
                  <a:close/>
                  <a:moveTo>
                    <a:pt x="0" y="993459"/>
                  </a:moveTo>
                  <a:lnTo>
                    <a:pt x="891540" y="993459"/>
                  </a:lnTo>
                  <a:lnTo>
                    <a:pt x="1272540" y="993459"/>
                  </a:lnTo>
                  <a:lnTo>
                    <a:pt x="1403183" y="993459"/>
                  </a:lnTo>
                  <a:lnTo>
                    <a:pt x="1300854" y="82868"/>
                  </a:lnTo>
                  <a:lnTo>
                    <a:pt x="891540" y="82868"/>
                  </a:lnTo>
                  <a:lnTo>
                    <a:pt x="891540" y="82869"/>
                  </a:lnTo>
                  <a:lnTo>
                    <a:pt x="0" y="82869"/>
                  </a:lnTo>
                  <a:close/>
                </a:path>
              </a:pathLst>
            </a:cu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grpSp>
        <p:nvGrpSpPr>
          <p:cNvPr id="8" name="Group 77"/>
          <p:cNvGrpSpPr/>
          <p:nvPr/>
        </p:nvGrpSpPr>
        <p:grpSpPr>
          <a:xfrm>
            <a:off x="3399551" y="1598882"/>
            <a:ext cx="1098641" cy="2256459"/>
            <a:chOff x="1296829" y="1547414"/>
            <a:chExt cx="1115341" cy="2290765"/>
          </a:xfrm>
        </p:grpSpPr>
        <p:sp>
          <p:nvSpPr>
            <p:cNvPr id="21" name="Rectangle 19"/>
            <p:cNvSpPr/>
            <p:nvPr/>
          </p:nvSpPr>
          <p:spPr>
            <a:xfrm rot="21426202">
              <a:off x="2369093" y="1554149"/>
              <a:ext cx="43077" cy="228403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22"/>
            <p:cNvSpPr/>
            <p:nvPr/>
          </p:nvSpPr>
          <p:spPr>
            <a:xfrm rot="21430906" flipH="1" flipV="1">
              <a:off x="1296829" y="1547414"/>
              <a:ext cx="1101721" cy="780022"/>
            </a:xfrm>
            <a:custGeom>
              <a:avLst/>
              <a:gdLst>
                <a:gd name="connsiteX0" fmla="*/ 0 w 1403183"/>
                <a:gd name="connsiteY0" fmla="*/ 82868 h 993459"/>
                <a:gd name="connsiteX1" fmla="*/ 89060 w 1403183"/>
                <a:gd name="connsiteY1" fmla="*/ 82868 h 993459"/>
                <a:gd name="connsiteX2" fmla="*/ 0 w 1403183"/>
                <a:gd name="connsiteY2" fmla="*/ 0 h 993459"/>
                <a:gd name="connsiteX3" fmla="*/ 0 w 1403183"/>
                <a:gd name="connsiteY3" fmla="*/ 993459 h 993459"/>
                <a:gd name="connsiteX4" fmla="*/ 891540 w 1403183"/>
                <a:gd name="connsiteY4" fmla="*/ 993459 h 993459"/>
                <a:gd name="connsiteX5" fmla="*/ 1272540 w 1403183"/>
                <a:gd name="connsiteY5" fmla="*/ 993459 h 993459"/>
                <a:gd name="connsiteX6" fmla="*/ 1403183 w 1403183"/>
                <a:gd name="connsiteY6" fmla="*/ 993459 h 993459"/>
                <a:gd name="connsiteX7" fmla="*/ 1300854 w 1403183"/>
                <a:gd name="connsiteY7" fmla="*/ 82868 h 993459"/>
                <a:gd name="connsiteX8" fmla="*/ 891540 w 1403183"/>
                <a:gd name="connsiteY8" fmla="*/ 82868 h 993459"/>
                <a:gd name="connsiteX9" fmla="*/ 891540 w 1403183"/>
                <a:gd name="connsiteY9" fmla="*/ 82869 h 993459"/>
                <a:gd name="connsiteX10" fmla="*/ 0 w 1403183"/>
                <a:gd name="connsiteY10" fmla="*/ 82869 h 99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3183" h="993459">
                  <a:moveTo>
                    <a:pt x="0" y="82868"/>
                  </a:moveTo>
                  <a:lnTo>
                    <a:pt x="89060" y="82868"/>
                  </a:lnTo>
                  <a:lnTo>
                    <a:pt x="0" y="0"/>
                  </a:lnTo>
                  <a:close/>
                  <a:moveTo>
                    <a:pt x="0" y="993459"/>
                  </a:moveTo>
                  <a:lnTo>
                    <a:pt x="891540" y="993459"/>
                  </a:lnTo>
                  <a:lnTo>
                    <a:pt x="1272540" y="993459"/>
                  </a:lnTo>
                  <a:lnTo>
                    <a:pt x="1403183" y="993459"/>
                  </a:lnTo>
                  <a:lnTo>
                    <a:pt x="1300854" y="82868"/>
                  </a:lnTo>
                  <a:lnTo>
                    <a:pt x="891540" y="82868"/>
                  </a:lnTo>
                  <a:lnTo>
                    <a:pt x="891540" y="82869"/>
                  </a:lnTo>
                  <a:lnTo>
                    <a:pt x="0" y="8286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9" name="Oval 24"/>
          <p:cNvSpPr/>
          <p:nvPr/>
        </p:nvSpPr>
        <p:spPr bwMode="auto">
          <a:xfrm flipH="1">
            <a:off x="678992" y="1874484"/>
            <a:ext cx="145189" cy="145192"/>
          </a:xfrm>
          <a:prstGeom prst="ellipse">
            <a:avLst/>
          </a:prstGeom>
          <a:solidFill>
            <a:srgbClr val="768EA9"/>
          </a:solidFill>
          <a:ln w="9525">
            <a:noFill/>
            <a:round/>
          </a:ln>
        </p:spPr>
        <p:txBody>
          <a:bodyPr anchor="ctr"/>
          <a:lstStyle/>
          <a:p>
            <a:pPr algn="ctr"/>
          </a:p>
        </p:txBody>
      </p:sp>
      <p:sp>
        <p:nvSpPr>
          <p:cNvPr id="10" name="Oval 27"/>
          <p:cNvSpPr/>
          <p:nvPr/>
        </p:nvSpPr>
        <p:spPr bwMode="auto">
          <a:xfrm flipH="1">
            <a:off x="678992" y="2560482"/>
            <a:ext cx="145189" cy="145192"/>
          </a:xfrm>
          <a:prstGeom prst="ellipse">
            <a:avLst/>
          </a:prstGeom>
          <a:solidFill>
            <a:schemeClr val="accent2"/>
          </a:solidFill>
          <a:ln w="9525">
            <a:noFill/>
            <a:round/>
          </a:ln>
        </p:spPr>
        <p:txBody>
          <a:bodyPr anchor="ctr"/>
          <a:lstStyle/>
          <a:p>
            <a:pPr algn="ctr"/>
          </a:p>
        </p:txBody>
      </p:sp>
      <p:sp>
        <p:nvSpPr>
          <p:cNvPr id="11" name="Oval 30"/>
          <p:cNvSpPr/>
          <p:nvPr/>
        </p:nvSpPr>
        <p:spPr bwMode="auto">
          <a:xfrm flipH="1">
            <a:off x="8387251" y="1851670"/>
            <a:ext cx="145189" cy="145192"/>
          </a:xfrm>
          <a:prstGeom prst="ellipse">
            <a:avLst/>
          </a:prstGeom>
          <a:solidFill>
            <a:schemeClr val="accent3"/>
          </a:solidFill>
          <a:ln w="9525">
            <a:noFill/>
            <a:round/>
          </a:ln>
        </p:spPr>
        <p:txBody>
          <a:bodyPr anchor="ctr"/>
          <a:lstStyle/>
          <a:p>
            <a:pPr algn="ctr"/>
          </a:p>
        </p:txBody>
      </p:sp>
      <p:sp>
        <p:nvSpPr>
          <p:cNvPr id="12" name="Oval 33"/>
          <p:cNvSpPr/>
          <p:nvPr/>
        </p:nvSpPr>
        <p:spPr bwMode="auto">
          <a:xfrm flipH="1">
            <a:off x="8387251" y="2537798"/>
            <a:ext cx="145189" cy="145192"/>
          </a:xfrm>
          <a:prstGeom prst="ellipse">
            <a:avLst/>
          </a:prstGeom>
          <a:solidFill>
            <a:schemeClr val="accent4"/>
          </a:solidFill>
          <a:ln w="9525">
            <a:noFill/>
            <a:round/>
          </a:ln>
        </p:spPr>
        <p:txBody>
          <a:bodyPr anchor="ctr"/>
          <a:lstStyle/>
          <a:p>
            <a:pPr algn="ctr"/>
          </a:p>
        </p:txBody>
      </p:sp>
      <p:sp>
        <p:nvSpPr>
          <p:cNvPr id="13" name="TextBox 148"/>
          <p:cNvSpPr txBox="1"/>
          <p:nvPr/>
        </p:nvSpPr>
        <p:spPr bwMode="auto">
          <a:xfrm>
            <a:off x="4646672" y="1383618"/>
            <a:ext cx="900941" cy="688289"/>
          </a:xfrm>
          <a:prstGeom prst="rect">
            <a:avLst/>
          </a:prstGeom>
          <a:noFill/>
        </p:spPr>
        <p:txBody>
          <a:bodyPr wrap="none" lIns="90000" tIns="46800" rIns="90000" bIns="46800" anchor="ctr" anchorCtr="1">
            <a:normAutofit/>
          </a:bodyPr>
          <a:lstStyle/>
          <a:p>
            <a:pPr latinLnBrk="0"/>
            <a:r>
              <a:rPr lang="zh-CN" altLang="en-US" sz="1400" b="1">
                <a:effectLst/>
              </a:rPr>
              <a:t>解构参数</a:t>
            </a:r>
            <a:endParaRPr lang="zh-CN" altLang="en-US" sz="1400" b="1">
              <a:effectLst/>
            </a:endParaRPr>
          </a:p>
          <a:p>
            <a:pPr latinLnBrk="0"/>
            <a:r>
              <a:rPr lang="zh-CN" altLang="en-US" sz="1400" b="1">
                <a:effectLst/>
              </a:rPr>
              <a:t> 关键字</a:t>
            </a:r>
            <a:endParaRPr lang="zh-CN" altLang="en-US" sz="1400" b="1">
              <a:effectLst/>
            </a:endParaRPr>
          </a:p>
        </p:txBody>
      </p:sp>
      <p:sp>
        <p:nvSpPr>
          <p:cNvPr id="14" name="TextBox 149"/>
          <p:cNvSpPr txBox="1"/>
          <p:nvPr/>
        </p:nvSpPr>
        <p:spPr bwMode="auto">
          <a:xfrm>
            <a:off x="4768621" y="2326865"/>
            <a:ext cx="900941" cy="689624"/>
          </a:xfrm>
          <a:prstGeom prst="rect">
            <a:avLst/>
          </a:prstGeom>
          <a:noFill/>
        </p:spPr>
        <p:txBody>
          <a:bodyPr wrap="none" lIns="90000" tIns="46800" rIns="90000" bIns="46800" anchor="ctr" anchorCtr="1">
            <a:normAutofit/>
          </a:bodyPr>
          <a:lstStyle/>
          <a:p>
            <a:pPr latinLnBrk="0"/>
            <a:r>
              <a:rPr lang="zh-CN" altLang="en-US" sz="1400" b="1" dirty="0">
                <a:effectLst/>
              </a:rPr>
              <a:t>监听</a:t>
            </a:r>
            <a:r>
              <a:rPr lang="en-US" altLang="zh-CN" sz="1400" b="1" dirty="0">
                <a:effectLst/>
              </a:rPr>
              <a:t>symbol</a:t>
            </a:r>
            <a:endParaRPr lang="en-US" altLang="zh-CN" sz="1400" b="1" dirty="0">
              <a:effectLst/>
            </a:endParaRPr>
          </a:p>
          <a:p>
            <a:pPr latinLnBrk="0"/>
            <a:r>
              <a:rPr lang="en-US" altLang="zh-CN" sz="1400" b="1" dirty="0">
                <a:effectLst/>
              </a:rPr>
              <a:t>API(promise)</a:t>
            </a:r>
            <a:endParaRPr lang="en-US" altLang="zh-CN" sz="1400" b="1" dirty="0">
              <a:effectLst/>
            </a:endParaRPr>
          </a:p>
        </p:txBody>
      </p:sp>
      <p:sp>
        <p:nvSpPr>
          <p:cNvPr id="15" name="TextBox 150"/>
          <p:cNvSpPr txBox="1"/>
          <p:nvPr/>
        </p:nvSpPr>
        <p:spPr bwMode="auto">
          <a:xfrm>
            <a:off x="3410420" y="2423615"/>
            <a:ext cx="900941" cy="664454"/>
          </a:xfrm>
          <a:prstGeom prst="rect">
            <a:avLst/>
          </a:prstGeom>
          <a:noFill/>
        </p:spPr>
        <p:txBody>
          <a:bodyPr wrap="none" lIns="90000" tIns="46800" rIns="90000" bIns="46800" anchor="ctr" anchorCtr="1">
            <a:normAutofit/>
          </a:bodyPr>
          <a:lstStyle/>
          <a:p>
            <a:pPr latinLnBrk="0"/>
            <a:r>
              <a:rPr lang="zh-CN" altLang="en-US" sz="1400" b="1" dirty="0">
                <a:effectLst/>
              </a:rPr>
              <a:t>遍历模块</a:t>
            </a:r>
            <a:endParaRPr lang="zh-CN" altLang="en-US" sz="1400" b="1" dirty="0">
              <a:effectLst/>
            </a:endParaRPr>
          </a:p>
          <a:p>
            <a:pPr latinLnBrk="0"/>
            <a:r>
              <a:rPr lang="en-US" altLang="zh-CN" sz="1400" b="1" dirty="0">
                <a:effectLst/>
              </a:rPr>
              <a:t>MASTER</a:t>
            </a:r>
            <a:endParaRPr lang="en-US" altLang="zh-CN" sz="1400" b="1" dirty="0">
              <a:effectLst/>
            </a:endParaRPr>
          </a:p>
        </p:txBody>
      </p:sp>
      <p:sp>
        <p:nvSpPr>
          <p:cNvPr id="16" name="TextBox 151"/>
          <p:cNvSpPr txBox="1"/>
          <p:nvPr/>
        </p:nvSpPr>
        <p:spPr bwMode="auto">
          <a:xfrm>
            <a:off x="3274695" y="1605915"/>
            <a:ext cx="1183005" cy="678180"/>
          </a:xfrm>
          <a:prstGeom prst="rect">
            <a:avLst/>
          </a:prstGeom>
          <a:noFill/>
        </p:spPr>
        <p:txBody>
          <a:bodyPr wrap="none" lIns="90000" tIns="46800" rIns="90000" bIns="46800" anchor="ctr" anchorCtr="1">
            <a:normAutofit/>
          </a:bodyPr>
          <a:lstStyle/>
          <a:p>
            <a:pPr latinLnBrk="0"/>
            <a:r>
              <a:rPr lang="zh-CN" altLang="en-US" sz="1400" b="1" dirty="0">
                <a:effectLst/>
              </a:rPr>
              <a:t>箭类字面</a:t>
            </a:r>
            <a:endParaRPr lang="zh-CN" altLang="en-US" sz="1400" b="1" dirty="0">
              <a:effectLst/>
            </a:endParaRPr>
          </a:p>
          <a:p>
            <a:pPr latinLnBrk="0"/>
            <a:r>
              <a:rPr lang="zh-CN" altLang="en-US" sz="1400" b="1" dirty="0">
                <a:effectLst/>
              </a:rPr>
              <a:t>     字符串</a:t>
            </a:r>
            <a:endParaRPr lang="zh-CN" altLang="en-US" sz="1400" b="1" dirty="0">
              <a:effectLst/>
            </a:endParaRPr>
          </a:p>
        </p:txBody>
      </p:sp>
      <p:sp>
        <p:nvSpPr>
          <p:cNvPr id="17" name="TextBox 32"/>
          <p:cNvSpPr txBox="1"/>
          <p:nvPr/>
        </p:nvSpPr>
        <p:spPr bwMode="auto">
          <a:xfrm>
            <a:off x="1043940" y="1493520"/>
            <a:ext cx="2011045" cy="862330"/>
          </a:xfrm>
          <a:prstGeom prst="rect">
            <a:avLst/>
          </a:prstGeom>
          <a:noFill/>
        </p:spPr>
        <p:txBody>
          <a:bodyPr wrap="square" lIns="360000" tIns="46800" rIns="90000" bIns="46800">
            <a:normAutofit lnSpcReduction="20000"/>
          </a:bodyPr>
          <a:lstStyle/>
          <a:p>
            <a:pPr algn="l" latinLnBrk="0">
              <a:lnSpc>
                <a:spcPct val="120000"/>
              </a:lnSpc>
            </a:pPr>
            <a:r>
              <a:rPr lang="zh-CN" altLang="en-US" sz="1000" b="1">
                <a:solidFill>
                  <a:schemeClr val="tx1">
                    <a:lumMod val="85000"/>
                    <a:lumOff val="15000"/>
                  </a:schemeClr>
                </a:solidFill>
                <a:effectLst/>
              </a:rPr>
              <a:t>箭</a:t>
            </a:r>
            <a:r>
              <a:rPr lang="zh-CN" altLang="en-US" sz="1000" b="0">
                <a:solidFill>
                  <a:schemeClr val="tx1">
                    <a:lumMod val="85000"/>
                    <a:lumOff val="15000"/>
                  </a:schemeClr>
                </a:solidFill>
                <a:effectLst/>
              </a:rPr>
              <a:t>： 箭头操作符；</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类</a:t>
            </a:r>
            <a:r>
              <a:rPr lang="zh-CN" altLang="en-US" sz="1000" b="0">
                <a:solidFill>
                  <a:schemeClr val="tx1">
                    <a:lumMod val="85000"/>
                    <a:lumOff val="15000"/>
                  </a:schemeClr>
                </a:solidFill>
                <a:effectLst/>
              </a:rPr>
              <a:t>： 类的支持；</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字面</a:t>
            </a:r>
            <a:r>
              <a:rPr lang="zh-CN" altLang="en-US" sz="1000" b="0">
                <a:solidFill>
                  <a:schemeClr val="tx1">
                    <a:lumMod val="85000"/>
                    <a:lumOff val="15000"/>
                  </a:schemeClr>
                </a:solidFill>
                <a:effectLst/>
              </a:rPr>
              <a:t>：增强对象字面量；</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字符串</a:t>
            </a:r>
            <a:r>
              <a:rPr lang="zh-CN" altLang="en-US" sz="1000" b="0">
                <a:solidFill>
                  <a:schemeClr val="tx1">
                    <a:lumMod val="85000"/>
                    <a:lumOff val="15000"/>
                  </a:schemeClr>
                </a:solidFill>
                <a:effectLst/>
              </a:rPr>
              <a:t>：字符串模板；</a:t>
            </a:r>
            <a:endParaRPr lang="zh-CN" altLang="en-US" sz="1000" b="0">
              <a:solidFill>
                <a:schemeClr val="tx1">
                  <a:lumMod val="85000"/>
                  <a:lumOff val="15000"/>
                </a:schemeClr>
              </a:solidFill>
              <a:effectLst/>
            </a:endParaRPr>
          </a:p>
        </p:txBody>
      </p:sp>
      <p:sp>
        <p:nvSpPr>
          <p:cNvPr id="18" name="TextBox 34"/>
          <p:cNvSpPr txBox="1"/>
          <p:nvPr/>
        </p:nvSpPr>
        <p:spPr bwMode="auto">
          <a:xfrm>
            <a:off x="824230" y="2649855"/>
            <a:ext cx="2660015" cy="582930"/>
          </a:xfrm>
          <a:prstGeom prst="rect">
            <a:avLst/>
          </a:prstGeom>
          <a:noFill/>
        </p:spPr>
        <p:txBody>
          <a:bodyPr wrap="square" lIns="360000" tIns="46800" rIns="90000" bIns="46800">
            <a:normAutofit fontScale="90000" lnSpcReduction="10000"/>
          </a:bodyPr>
          <a:lstStyle/>
          <a:p>
            <a:pPr algn="l" latinLnBrk="0">
              <a:lnSpc>
                <a:spcPct val="120000"/>
              </a:lnSpc>
            </a:pPr>
            <a:r>
              <a:rPr lang="zh-CN" altLang="en-US" sz="1000" b="1">
                <a:solidFill>
                  <a:schemeClr val="tx1">
                    <a:lumMod val="85000"/>
                    <a:lumOff val="15000"/>
                  </a:schemeClr>
                </a:solidFill>
                <a:effectLst/>
              </a:rPr>
              <a:t>遍历：</a:t>
            </a:r>
            <a:r>
              <a:rPr lang="en-US" altLang="zh-CN" sz="1000" b="0">
                <a:solidFill>
                  <a:schemeClr val="tx1">
                    <a:lumMod val="85000"/>
                    <a:lumOff val="15000"/>
                  </a:schemeClr>
                </a:solidFill>
                <a:effectLst/>
              </a:rPr>
              <a:t>for of</a:t>
            </a:r>
            <a:r>
              <a:rPr lang="zh-CN" altLang="en-US" sz="1000" b="0">
                <a:solidFill>
                  <a:schemeClr val="tx1">
                    <a:lumMod val="85000"/>
                    <a:lumOff val="15000"/>
                  </a:schemeClr>
                </a:solidFill>
                <a:effectLst/>
              </a:rPr>
              <a:t>，iterator, generator；</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模块</a:t>
            </a:r>
            <a:r>
              <a:rPr lang="zh-CN" altLang="en-US" sz="1000" b="0">
                <a:solidFill>
                  <a:schemeClr val="tx1">
                    <a:lumMod val="85000"/>
                    <a:lumOff val="15000"/>
                  </a:schemeClr>
                </a:solidFill>
                <a:effectLst/>
              </a:rPr>
              <a:t>：支持module；</a:t>
            </a:r>
            <a:endParaRPr lang="zh-CN" altLang="en-US" sz="1000" b="0">
              <a:solidFill>
                <a:schemeClr val="tx1">
                  <a:lumMod val="85000"/>
                  <a:lumOff val="15000"/>
                </a:schemeClr>
              </a:solidFill>
              <a:effectLst/>
            </a:endParaRPr>
          </a:p>
          <a:p>
            <a:pPr algn="l" latinLnBrk="0">
              <a:lnSpc>
                <a:spcPct val="120000"/>
              </a:lnSpc>
            </a:pPr>
            <a:r>
              <a:rPr lang="en-US" altLang="zh-CN" sz="1000" b="1">
                <a:solidFill>
                  <a:schemeClr val="tx1">
                    <a:lumMod val="85000"/>
                    <a:lumOff val="15000"/>
                  </a:schemeClr>
                </a:solidFill>
                <a:effectLst/>
              </a:rPr>
              <a:t>MASTER: </a:t>
            </a:r>
            <a:r>
              <a:rPr lang="en-US" altLang="zh-CN" sz="1000" b="0">
                <a:solidFill>
                  <a:schemeClr val="tx1">
                    <a:lumMod val="85000"/>
                    <a:lumOff val="15000"/>
                  </a:schemeClr>
                </a:solidFill>
                <a:effectLst/>
              </a:rPr>
              <a:t>Map，Set 和 WeakMap，WeakSet</a:t>
            </a:r>
            <a:endParaRPr lang="en-US" altLang="zh-CN" sz="1000" b="0">
              <a:solidFill>
                <a:schemeClr val="tx1">
                  <a:lumMod val="85000"/>
                  <a:lumOff val="15000"/>
                </a:schemeClr>
              </a:solidFill>
              <a:effectLst/>
            </a:endParaRPr>
          </a:p>
          <a:p>
            <a:pPr algn="l" latinLnBrk="0">
              <a:lnSpc>
                <a:spcPct val="120000"/>
              </a:lnSpc>
            </a:pPr>
            <a:endParaRPr lang="zh-CN" altLang="en-US" sz="1000" b="0">
              <a:solidFill>
                <a:schemeClr val="tx1">
                  <a:lumMod val="85000"/>
                  <a:lumOff val="15000"/>
                </a:schemeClr>
              </a:solidFill>
              <a:effectLst/>
            </a:endParaRPr>
          </a:p>
        </p:txBody>
      </p:sp>
      <p:sp>
        <p:nvSpPr>
          <p:cNvPr id="19" name="TextBox 35"/>
          <p:cNvSpPr txBox="1"/>
          <p:nvPr/>
        </p:nvSpPr>
        <p:spPr bwMode="auto">
          <a:xfrm>
            <a:off x="6300470" y="1533525"/>
            <a:ext cx="2011045" cy="708660"/>
          </a:xfrm>
          <a:prstGeom prst="rect">
            <a:avLst/>
          </a:prstGeom>
          <a:noFill/>
        </p:spPr>
        <p:txBody>
          <a:bodyPr wrap="square" lIns="360000" tIns="46800" rIns="90000" bIns="46800">
            <a:normAutofit lnSpcReduction="20000"/>
          </a:bodyPr>
          <a:lstStyle/>
          <a:p>
            <a:pPr algn="l" latinLnBrk="0">
              <a:lnSpc>
                <a:spcPct val="120000"/>
              </a:lnSpc>
            </a:pPr>
            <a:r>
              <a:rPr lang="zh-CN" altLang="en-US" sz="1000" b="1">
                <a:solidFill>
                  <a:schemeClr val="tx1">
                    <a:lumMod val="85000"/>
                    <a:lumOff val="15000"/>
                  </a:schemeClr>
                </a:solidFill>
                <a:effectLst/>
              </a:rPr>
              <a:t>解构：</a:t>
            </a:r>
            <a:r>
              <a:rPr lang="zh-CN" altLang="en-US" sz="1000" b="0">
                <a:solidFill>
                  <a:schemeClr val="tx1">
                    <a:lumMod val="85000"/>
                    <a:lumOff val="15000"/>
                  </a:schemeClr>
                </a:solidFill>
                <a:effectLst/>
              </a:rPr>
              <a:t>解构语法；</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参数：</a:t>
            </a:r>
            <a:r>
              <a:rPr lang="zh-CN" altLang="en-US" sz="1000" b="0">
                <a:solidFill>
                  <a:schemeClr val="tx1">
                    <a:lumMod val="85000"/>
                    <a:lumOff val="15000"/>
                  </a:schemeClr>
                </a:solidFill>
                <a:effectLst/>
              </a:rPr>
              <a:t>函数参数增强；</a:t>
            </a:r>
            <a:endParaRPr lang="zh-CN" altLang="en-US" sz="1000" b="0">
              <a:solidFill>
                <a:schemeClr val="tx1">
                  <a:lumMod val="85000"/>
                  <a:lumOff val="15000"/>
                </a:schemeClr>
              </a:solidFill>
              <a:effectLst/>
            </a:endParaRPr>
          </a:p>
          <a:p>
            <a:pPr algn="l" latinLnBrk="0">
              <a:lnSpc>
                <a:spcPct val="120000"/>
              </a:lnSpc>
            </a:pPr>
            <a:r>
              <a:rPr lang="zh-CN" altLang="en-US" sz="1000" b="1">
                <a:solidFill>
                  <a:schemeClr val="tx1">
                    <a:lumMod val="85000"/>
                    <a:lumOff val="15000"/>
                  </a:schemeClr>
                </a:solidFill>
                <a:effectLst/>
              </a:rPr>
              <a:t>关键字：</a:t>
            </a:r>
            <a:r>
              <a:rPr lang="en-US" altLang="zh-CN" sz="1000" b="0">
                <a:solidFill>
                  <a:schemeClr val="tx1">
                    <a:lumMod val="85000"/>
                    <a:lumOff val="15000"/>
                  </a:schemeClr>
                </a:solidFill>
                <a:effectLst/>
              </a:rPr>
              <a:t>let</a:t>
            </a:r>
            <a:r>
              <a:rPr lang="zh-CN" altLang="en-US" sz="1000" b="0">
                <a:solidFill>
                  <a:schemeClr val="tx1">
                    <a:lumMod val="85000"/>
                    <a:lumOff val="15000"/>
                  </a:schemeClr>
                </a:solidFill>
                <a:effectLst/>
              </a:rPr>
              <a:t>和</a:t>
            </a:r>
            <a:r>
              <a:rPr lang="en-US" altLang="zh-CN" sz="1000" b="0">
                <a:solidFill>
                  <a:schemeClr val="tx1">
                    <a:lumMod val="85000"/>
                    <a:lumOff val="15000"/>
                  </a:schemeClr>
                </a:solidFill>
                <a:effectLst/>
              </a:rPr>
              <a:t>const</a:t>
            </a:r>
            <a:endParaRPr lang="en-US" altLang="zh-CN" sz="1000" b="0">
              <a:solidFill>
                <a:schemeClr val="tx1">
                  <a:lumMod val="85000"/>
                  <a:lumOff val="15000"/>
                </a:schemeClr>
              </a:solidFill>
              <a:effectLst/>
            </a:endParaRPr>
          </a:p>
        </p:txBody>
      </p:sp>
      <p:sp>
        <p:nvSpPr>
          <p:cNvPr id="20" name="TextBox 36"/>
          <p:cNvSpPr txBox="1"/>
          <p:nvPr/>
        </p:nvSpPr>
        <p:spPr bwMode="auto">
          <a:xfrm>
            <a:off x="6376035" y="2502535"/>
            <a:ext cx="2011045" cy="894715"/>
          </a:xfrm>
          <a:prstGeom prst="rect">
            <a:avLst/>
          </a:prstGeom>
          <a:noFill/>
        </p:spPr>
        <p:txBody>
          <a:bodyPr wrap="square" lIns="360000" tIns="46800" rIns="90000" bIns="46800">
            <a:normAutofit lnSpcReduction="20000"/>
          </a:bodyPr>
          <a:lstStyle/>
          <a:p>
            <a:pPr algn="l" latinLnBrk="0">
              <a:lnSpc>
                <a:spcPct val="120000"/>
              </a:lnSpc>
            </a:pPr>
            <a:r>
              <a:rPr lang="zh-CN" altLang="en-US" sz="1000" b="1" dirty="0">
                <a:solidFill>
                  <a:schemeClr val="tx1">
                    <a:lumMod val="85000"/>
                    <a:lumOff val="15000"/>
                  </a:schemeClr>
                </a:solidFill>
                <a:effectLst/>
              </a:rPr>
              <a:t>监听：</a:t>
            </a:r>
            <a:r>
              <a:rPr lang="en-US" altLang="zh-CN" sz="1000" b="0" dirty="0">
                <a:solidFill>
                  <a:schemeClr val="tx1">
                    <a:lumMod val="85000"/>
                    <a:lumOff val="15000"/>
                  </a:schemeClr>
                </a:solidFill>
                <a:effectLst/>
              </a:rPr>
              <a:t>proxy</a:t>
            </a:r>
            <a:r>
              <a:rPr lang="zh-CN" altLang="en-US" sz="1000" b="0" dirty="0">
                <a:solidFill>
                  <a:schemeClr val="tx1">
                    <a:lumMod val="85000"/>
                    <a:lumOff val="15000"/>
                  </a:schemeClr>
                </a:solidFill>
                <a:effectLst/>
              </a:rPr>
              <a:t>代理</a:t>
            </a:r>
            <a:r>
              <a:rPr lang="zh-CN" altLang="en-US" sz="1000" b="0" dirty="0">
                <a:solidFill>
                  <a:schemeClr val="tx1">
                    <a:lumMod val="85000"/>
                    <a:lumOff val="15000"/>
                  </a:schemeClr>
                </a:solidFill>
                <a:effectLst/>
              </a:rPr>
              <a:t>；</a:t>
            </a:r>
            <a:endParaRPr lang="zh-CN" altLang="en-US" sz="1000" b="0" dirty="0">
              <a:solidFill>
                <a:schemeClr val="tx1">
                  <a:lumMod val="85000"/>
                  <a:lumOff val="15000"/>
                </a:schemeClr>
              </a:solidFill>
              <a:effectLst/>
            </a:endParaRPr>
          </a:p>
          <a:p>
            <a:pPr algn="l" latinLnBrk="0">
              <a:lnSpc>
                <a:spcPct val="120000"/>
              </a:lnSpc>
            </a:pPr>
            <a:r>
              <a:rPr lang="en-US" altLang="zh-CN" sz="1000" b="1" dirty="0">
                <a:solidFill>
                  <a:schemeClr val="tx1">
                    <a:lumMod val="85000"/>
                    <a:lumOff val="15000"/>
                  </a:schemeClr>
                </a:solidFill>
                <a:effectLst/>
              </a:rPr>
              <a:t>symbol: </a:t>
            </a:r>
            <a:r>
              <a:rPr lang="en-US" altLang="zh-CN" sz="1000" b="0" dirty="0">
                <a:solidFill>
                  <a:schemeClr val="tx1">
                    <a:lumMod val="85000"/>
                    <a:lumOff val="15000"/>
                  </a:schemeClr>
                </a:solidFill>
                <a:effectLst/>
              </a:rPr>
              <a:t>symbol;</a:t>
            </a:r>
            <a:endParaRPr lang="en-US" altLang="zh-CN" sz="1000" b="0" dirty="0">
              <a:solidFill>
                <a:schemeClr val="tx1">
                  <a:lumMod val="85000"/>
                  <a:lumOff val="15000"/>
                </a:schemeClr>
              </a:solidFill>
              <a:effectLst/>
            </a:endParaRPr>
          </a:p>
          <a:p>
            <a:pPr algn="l" latinLnBrk="0">
              <a:lnSpc>
                <a:spcPct val="120000"/>
              </a:lnSpc>
            </a:pPr>
            <a:r>
              <a:rPr lang="en-US" altLang="zh-CN" sz="1000" b="1" dirty="0">
                <a:solidFill>
                  <a:schemeClr val="tx1">
                    <a:lumMod val="85000"/>
                    <a:lumOff val="15000"/>
                  </a:schemeClr>
                </a:solidFill>
                <a:effectLst/>
              </a:rPr>
              <a:t>API:</a:t>
            </a:r>
            <a:r>
              <a:rPr lang="en-US" altLang="zh-CN" sz="1000" b="0" dirty="0">
                <a:solidFill>
                  <a:schemeClr val="tx1">
                    <a:lumMod val="85000"/>
                    <a:lumOff val="15000"/>
                  </a:schemeClr>
                </a:solidFill>
                <a:effectLst/>
              </a:rPr>
              <a:t>Math，Number，String，Object 的新API</a:t>
            </a:r>
            <a:r>
              <a:rPr lang="zh-CN" altLang="en-US" sz="1000" b="0" dirty="0">
                <a:solidFill>
                  <a:schemeClr val="tx1">
                    <a:lumMod val="85000"/>
                    <a:lumOff val="15000"/>
                  </a:schemeClr>
                </a:solidFill>
                <a:effectLst/>
              </a:rPr>
              <a:t>；</a:t>
            </a:r>
            <a:endParaRPr lang="en-US" altLang="zh-CN" sz="1000" b="0" dirty="0">
              <a:solidFill>
                <a:schemeClr val="tx1">
                  <a:lumMod val="85000"/>
                  <a:lumOff val="15000"/>
                </a:schemeClr>
              </a:solidFill>
              <a:effectLst/>
            </a:endParaRPr>
          </a:p>
          <a:p>
            <a:pPr algn="l" latinLnBrk="0">
              <a:lnSpc>
                <a:spcPct val="120000"/>
              </a:lnSpc>
            </a:pPr>
            <a:r>
              <a:rPr lang="en-US" altLang="zh-CN" sz="1000" b="0" dirty="0">
                <a:solidFill>
                  <a:schemeClr val="tx1">
                    <a:lumMod val="85000"/>
                    <a:lumOff val="15000"/>
                  </a:schemeClr>
                </a:solidFill>
                <a:effectLst/>
              </a:rPr>
              <a:t>P:Promise</a:t>
            </a:r>
            <a:r>
              <a:rPr lang="zh-CN" altLang="en-US" sz="1000" b="0" dirty="0">
                <a:solidFill>
                  <a:schemeClr val="tx1">
                    <a:lumMod val="85000"/>
                    <a:lumOff val="15000"/>
                  </a:schemeClr>
                </a:solidFill>
                <a:effectLst/>
              </a:rPr>
              <a:t>异步；</a:t>
            </a:r>
            <a:endParaRPr lang="zh-CN" altLang="en-US" sz="1000" b="0" dirty="0">
              <a:solidFill>
                <a:schemeClr val="tx1">
                  <a:lumMod val="85000"/>
                  <a:lumOff val="15000"/>
                </a:schemeClr>
              </a:solidFill>
              <a:effectLst/>
            </a:endParaRPr>
          </a:p>
        </p:txBody>
      </p:sp>
      <p:sp>
        <p:nvSpPr>
          <p:cNvPr id="3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四句话概述</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745355" y="478790"/>
            <a:ext cx="6855460" cy="5492750"/>
          </a:xfrm>
          <a:prstGeom prst="rect">
            <a:avLst/>
          </a:prstGeom>
        </p:spPr>
      </p:pic>
      <p:pic>
        <p:nvPicPr>
          <p:cNvPr id="35" name="图片 3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511290" y="-1346835"/>
            <a:ext cx="6855460" cy="43199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1"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additive="base">
                                        <p:cTn id="14" dur="500" fill="hold"/>
                                        <p:tgtEl>
                                          <p:spTgt spid="5"/>
                                        </p:tgtEl>
                                        <p:attrNameLst>
                                          <p:attrName>ppt_x</p:attrName>
                                        </p:attrNameLst>
                                      </p:cBhvr>
                                      <p:tavLst>
                                        <p:tav tm="0">
                                          <p:val>
                                            <p:strVal val="#ppt_x"/>
                                          </p:val>
                                        </p:tav>
                                        <p:tav tm="100000">
                                          <p:val>
                                            <p:strVal val="#ppt_x"/>
                                          </p:val>
                                        </p:tav>
                                      </p:tavLst>
                                    </p:anim>
                                    <p:anim calcmode="lin" valueType="num">
                                      <p:cBhvr additive="base">
                                        <p:cTn id="15" dur="500" fill="hold"/>
                                        <p:tgtEl>
                                          <p:spTgt spid="5"/>
                                        </p:tgtEl>
                                        <p:attrNameLst>
                                          <p:attrName>ppt_y</p:attrName>
                                        </p:attrNameLst>
                                      </p:cBhvr>
                                      <p:tavLst>
                                        <p:tav tm="0">
                                          <p:val>
                                            <p:strVal val="0-#ppt_h/2"/>
                                          </p:val>
                                        </p:tav>
                                        <p:tav tm="100000">
                                          <p:val>
                                            <p:strVal val="#ppt_y"/>
                                          </p:val>
                                        </p:tav>
                                      </p:tavLst>
                                    </p:anim>
                                  </p:childTnLst>
                                </p:cTn>
                              </p:par>
                              <p:par>
                                <p:cTn id="16" presetID="2" presetClass="entr" presetSubtype="1"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0-#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0-#ppt_h/2"/>
                                          </p:val>
                                        </p:tav>
                                        <p:tav tm="100000">
                                          <p:val>
                                            <p:strVal val="#ppt_y"/>
                                          </p:val>
                                        </p:tav>
                                      </p:tavLst>
                                    </p:anim>
                                  </p:childTnLst>
                                </p:cTn>
                              </p:par>
                              <p:par>
                                <p:cTn id="24" presetID="2" presetClass="entr" presetSubtype="1"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0-#ppt_h/2"/>
                                          </p:val>
                                        </p:tav>
                                        <p:tav tm="100000">
                                          <p:val>
                                            <p:strVal val="#ppt_y"/>
                                          </p:val>
                                        </p:tav>
                                      </p:tavLst>
                                    </p:anim>
                                  </p:childTnLst>
                                </p:cTn>
                              </p:par>
                              <p:par>
                                <p:cTn id="28" presetID="2" presetClass="entr" presetSubtype="1"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additive="base">
                                        <p:cTn id="30" dur="500" fill="hold"/>
                                        <p:tgtEl>
                                          <p:spTgt spid="13"/>
                                        </p:tgtEl>
                                        <p:attrNameLst>
                                          <p:attrName>ppt_x</p:attrName>
                                        </p:attrNameLst>
                                      </p:cBhvr>
                                      <p:tavLst>
                                        <p:tav tm="0">
                                          <p:val>
                                            <p:strVal val="#ppt_x"/>
                                          </p:val>
                                        </p:tav>
                                        <p:tav tm="100000">
                                          <p:val>
                                            <p:strVal val="#ppt_x"/>
                                          </p:val>
                                        </p:tav>
                                      </p:tavLst>
                                    </p:anim>
                                    <p:anim calcmode="lin" valueType="num">
                                      <p:cBhvr additive="base">
                                        <p:cTn id="31" dur="500" fill="hold"/>
                                        <p:tgtEl>
                                          <p:spTgt spid="13"/>
                                        </p:tgtEl>
                                        <p:attrNameLst>
                                          <p:attrName>ppt_y</p:attrName>
                                        </p:attrNameLst>
                                      </p:cBhvr>
                                      <p:tavLst>
                                        <p:tav tm="0">
                                          <p:val>
                                            <p:strVal val="0-#ppt_h/2"/>
                                          </p:val>
                                        </p:tav>
                                        <p:tav tm="100000">
                                          <p:val>
                                            <p:strVal val="#ppt_y"/>
                                          </p:val>
                                        </p:tav>
                                      </p:tavLst>
                                    </p:anim>
                                  </p:childTnLst>
                                </p:cTn>
                              </p:par>
                              <p:par>
                                <p:cTn id="32" presetID="2" presetClass="entr" presetSubtype="1"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ppt_x"/>
                                          </p:val>
                                        </p:tav>
                                        <p:tav tm="100000">
                                          <p:val>
                                            <p:strVal val="#ppt_x"/>
                                          </p:val>
                                        </p:tav>
                                      </p:tavLst>
                                    </p:anim>
                                    <p:anim calcmode="lin" valueType="num">
                                      <p:cBhvr additive="base">
                                        <p:cTn id="35" dur="500" fill="hold"/>
                                        <p:tgtEl>
                                          <p:spTgt spid="14"/>
                                        </p:tgtEl>
                                        <p:attrNameLst>
                                          <p:attrName>ppt_y</p:attrName>
                                        </p:attrNameLst>
                                      </p:cBhvr>
                                      <p:tavLst>
                                        <p:tav tm="0">
                                          <p:val>
                                            <p:strVal val="0-#ppt_h/2"/>
                                          </p:val>
                                        </p:tav>
                                        <p:tav tm="100000">
                                          <p:val>
                                            <p:strVal val="#ppt_y"/>
                                          </p:val>
                                        </p:tav>
                                      </p:tavLst>
                                    </p:anim>
                                  </p:childTnLst>
                                </p:cTn>
                              </p:par>
                              <p:par>
                                <p:cTn id="36" presetID="2" presetClass="entr" presetSubtype="1"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additive="base">
                                        <p:cTn id="38" dur="500" fill="hold"/>
                                        <p:tgtEl>
                                          <p:spTgt spid="15"/>
                                        </p:tgtEl>
                                        <p:attrNameLst>
                                          <p:attrName>ppt_x</p:attrName>
                                        </p:attrNameLst>
                                      </p:cBhvr>
                                      <p:tavLst>
                                        <p:tav tm="0">
                                          <p:val>
                                            <p:strVal val="#ppt_x"/>
                                          </p:val>
                                        </p:tav>
                                        <p:tav tm="100000">
                                          <p:val>
                                            <p:strVal val="#ppt_x"/>
                                          </p:val>
                                        </p:tav>
                                      </p:tavLst>
                                    </p:anim>
                                    <p:anim calcmode="lin" valueType="num">
                                      <p:cBhvr additive="base">
                                        <p:cTn id="39" dur="500" fill="hold"/>
                                        <p:tgtEl>
                                          <p:spTgt spid="15"/>
                                        </p:tgtEl>
                                        <p:attrNameLst>
                                          <p:attrName>ppt_y</p:attrName>
                                        </p:attrNameLst>
                                      </p:cBhvr>
                                      <p:tavLst>
                                        <p:tav tm="0">
                                          <p:val>
                                            <p:strVal val="0-#ppt_h/2"/>
                                          </p:val>
                                        </p:tav>
                                        <p:tav tm="100000">
                                          <p:val>
                                            <p:strVal val="#ppt_y"/>
                                          </p:val>
                                        </p:tav>
                                      </p:tavLst>
                                    </p:anim>
                                  </p:childTnLst>
                                </p:cTn>
                              </p:par>
                              <p:par>
                                <p:cTn id="40" presetID="2" presetClass="entr" presetSubtype="1"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 calcmode="lin" valueType="num">
                                      <p:cBhvr additive="base">
                                        <p:cTn id="42" dur="500" fill="hold"/>
                                        <p:tgtEl>
                                          <p:spTgt spid="16"/>
                                        </p:tgtEl>
                                        <p:attrNameLst>
                                          <p:attrName>ppt_x</p:attrName>
                                        </p:attrNameLst>
                                      </p:cBhvr>
                                      <p:tavLst>
                                        <p:tav tm="0">
                                          <p:val>
                                            <p:strVal val="#ppt_x"/>
                                          </p:val>
                                        </p:tav>
                                        <p:tav tm="100000">
                                          <p:val>
                                            <p:strVal val="#ppt_x"/>
                                          </p:val>
                                        </p:tav>
                                      </p:tavLst>
                                    </p:anim>
                                    <p:anim calcmode="lin" valueType="num">
                                      <p:cBhvr additive="base">
                                        <p:cTn id="43" dur="500" fill="hold"/>
                                        <p:tgtEl>
                                          <p:spTgt spid="16"/>
                                        </p:tgtEl>
                                        <p:attrNameLst>
                                          <p:attrName>ppt_y</p:attrName>
                                        </p:attrNameLst>
                                      </p:cBhvr>
                                      <p:tavLst>
                                        <p:tav tm="0">
                                          <p:val>
                                            <p:strVal val="0-#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1000"/>
                                        <p:tgtEl>
                                          <p:spTgt spid="9"/>
                                        </p:tgtEl>
                                      </p:cBhvr>
                                    </p:animEffect>
                                    <p:anim calcmode="lin" valueType="num">
                                      <p:cBhvr>
                                        <p:cTn id="49" dur="1000" fill="hold"/>
                                        <p:tgtEl>
                                          <p:spTgt spid="9"/>
                                        </p:tgtEl>
                                        <p:attrNameLst>
                                          <p:attrName>ppt_x</p:attrName>
                                        </p:attrNameLst>
                                      </p:cBhvr>
                                      <p:tavLst>
                                        <p:tav tm="0">
                                          <p:val>
                                            <p:strVal val="#ppt_x"/>
                                          </p:val>
                                        </p:tav>
                                        <p:tav tm="100000">
                                          <p:val>
                                            <p:strVal val="#ppt_x"/>
                                          </p:val>
                                        </p:tav>
                                      </p:tavLst>
                                    </p:anim>
                                    <p:anim calcmode="lin" valueType="num">
                                      <p:cBhvr>
                                        <p:cTn id="50" dur="1000" fill="hold"/>
                                        <p:tgtEl>
                                          <p:spTgt spid="9"/>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fade">
                                      <p:cBhvr>
                                        <p:cTn id="53" dur="1000"/>
                                        <p:tgtEl>
                                          <p:spTgt spid="10"/>
                                        </p:tgtEl>
                                      </p:cBhvr>
                                    </p:animEffect>
                                    <p:anim calcmode="lin" valueType="num">
                                      <p:cBhvr>
                                        <p:cTn id="54" dur="1000" fill="hold"/>
                                        <p:tgtEl>
                                          <p:spTgt spid="10"/>
                                        </p:tgtEl>
                                        <p:attrNameLst>
                                          <p:attrName>ppt_x</p:attrName>
                                        </p:attrNameLst>
                                      </p:cBhvr>
                                      <p:tavLst>
                                        <p:tav tm="0">
                                          <p:val>
                                            <p:strVal val="#ppt_x"/>
                                          </p:val>
                                        </p:tav>
                                        <p:tav tm="100000">
                                          <p:val>
                                            <p:strVal val="#ppt_x"/>
                                          </p:val>
                                        </p:tav>
                                      </p:tavLst>
                                    </p:anim>
                                    <p:anim calcmode="lin" valueType="num">
                                      <p:cBhvr>
                                        <p:cTn id="55" dur="1000" fill="hold"/>
                                        <p:tgtEl>
                                          <p:spTgt spid="10"/>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17"/>
                                        </p:tgtEl>
                                        <p:attrNameLst>
                                          <p:attrName>style.visibility</p:attrName>
                                        </p:attrNameLst>
                                      </p:cBhvr>
                                      <p:to>
                                        <p:strVal val="visible"/>
                                      </p:to>
                                    </p:set>
                                    <p:animEffect transition="in" filter="fade">
                                      <p:cBhvr>
                                        <p:cTn id="58" dur="1000"/>
                                        <p:tgtEl>
                                          <p:spTgt spid="17"/>
                                        </p:tgtEl>
                                      </p:cBhvr>
                                    </p:animEffect>
                                    <p:anim calcmode="lin" valueType="num">
                                      <p:cBhvr>
                                        <p:cTn id="59" dur="1000" fill="hold"/>
                                        <p:tgtEl>
                                          <p:spTgt spid="17"/>
                                        </p:tgtEl>
                                        <p:attrNameLst>
                                          <p:attrName>ppt_x</p:attrName>
                                        </p:attrNameLst>
                                      </p:cBhvr>
                                      <p:tavLst>
                                        <p:tav tm="0">
                                          <p:val>
                                            <p:strVal val="#ppt_x"/>
                                          </p:val>
                                        </p:tav>
                                        <p:tav tm="100000">
                                          <p:val>
                                            <p:strVal val="#ppt_x"/>
                                          </p:val>
                                        </p:tav>
                                      </p:tavLst>
                                    </p:anim>
                                    <p:anim calcmode="lin" valueType="num">
                                      <p:cBhvr>
                                        <p:cTn id="60" dur="1000" fill="hold"/>
                                        <p:tgtEl>
                                          <p:spTgt spid="17"/>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fade">
                                      <p:cBhvr>
                                        <p:cTn id="63" dur="1000"/>
                                        <p:tgtEl>
                                          <p:spTgt spid="18"/>
                                        </p:tgtEl>
                                      </p:cBhvr>
                                    </p:animEffect>
                                    <p:anim calcmode="lin" valueType="num">
                                      <p:cBhvr>
                                        <p:cTn id="64" dur="1000" fill="hold"/>
                                        <p:tgtEl>
                                          <p:spTgt spid="18"/>
                                        </p:tgtEl>
                                        <p:attrNameLst>
                                          <p:attrName>ppt_x</p:attrName>
                                        </p:attrNameLst>
                                      </p:cBhvr>
                                      <p:tavLst>
                                        <p:tav tm="0">
                                          <p:val>
                                            <p:strVal val="#ppt_x"/>
                                          </p:val>
                                        </p:tav>
                                        <p:tav tm="100000">
                                          <p:val>
                                            <p:strVal val="#ppt_x"/>
                                          </p:val>
                                        </p:tav>
                                      </p:tavLst>
                                    </p:anim>
                                    <p:anim calcmode="lin" valueType="num">
                                      <p:cBhvr>
                                        <p:cTn id="65" dur="1000" fill="hold"/>
                                        <p:tgtEl>
                                          <p:spTgt spid="18"/>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1"/>
                                        </p:tgtEl>
                                        <p:attrNameLst>
                                          <p:attrName>style.visibility</p:attrName>
                                        </p:attrNameLst>
                                      </p:cBhvr>
                                      <p:to>
                                        <p:strVal val="visible"/>
                                      </p:to>
                                    </p:set>
                                    <p:animEffect transition="in" filter="fade">
                                      <p:cBhvr>
                                        <p:cTn id="68" dur="1000"/>
                                        <p:tgtEl>
                                          <p:spTgt spid="11"/>
                                        </p:tgtEl>
                                      </p:cBhvr>
                                    </p:animEffect>
                                    <p:anim calcmode="lin" valueType="num">
                                      <p:cBhvr>
                                        <p:cTn id="69" dur="1000" fill="hold"/>
                                        <p:tgtEl>
                                          <p:spTgt spid="11"/>
                                        </p:tgtEl>
                                        <p:attrNameLst>
                                          <p:attrName>ppt_x</p:attrName>
                                        </p:attrNameLst>
                                      </p:cBhvr>
                                      <p:tavLst>
                                        <p:tav tm="0">
                                          <p:val>
                                            <p:strVal val="#ppt_x"/>
                                          </p:val>
                                        </p:tav>
                                        <p:tav tm="100000">
                                          <p:val>
                                            <p:strVal val="#ppt_x"/>
                                          </p:val>
                                        </p:tav>
                                      </p:tavLst>
                                    </p:anim>
                                    <p:anim calcmode="lin" valueType="num">
                                      <p:cBhvr>
                                        <p:cTn id="70" dur="1000" fill="hold"/>
                                        <p:tgtEl>
                                          <p:spTgt spid="11"/>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2"/>
                                        </p:tgtEl>
                                        <p:attrNameLst>
                                          <p:attrName>style.visibility</p:attrName>
                                        </p:attrNameLst>
                                      </p:cBhvr>
                                      <p:to>
                                        <p:strVal val="visible"/>
                                      </p:to>
                                    </p:set>
                                    <p:animEffect transition="in" filter="fade">
                                      <p:cBhvr>
                                        <p:cTn id="73" dur="1000"/>
                                        <p:tgtEl>
                                          <p:spTgt spid="12"/>
                                        </p:tgtEl>
                                      </p:cBhvr>
                                    </p:animEffect>
                                    <p:anim calcmode="lin" valueType="num">
                                      <p:cBhvr>
                                        <p:cTn id="74" dur="1000" fill="hold"/>
                                        <p:tgtEl>
                                          <p:spTgt spid="12"/>
                                        </p:tgtEl>
                                        <p:attrNameLst>
                                          <p:attrName>ppt_x</p:attrName>
                                        </p:attrNameLst>
                                      </p:cBhvr>
                                      <p:tavLst>
                                        <p:tav tm="0">
                                          <p:val>
                                            <p:strVal val="#ppt_x"/>
                                          </p:val>
                                        </p:tav>
                                        <p:tav tm="100000">
                                          <p:val>
                                            <p:strVal val="#ppt_x"/>
                                          </p:val>
                                        </p:tav>
                                      </p:tavLst>
                                    </p:anim>
                                    <p:anim calcmode="lin" valueType="num">
                                      <p:cBhvr>
                                        <p:cTn id="75" dur="1000" fill="hold"/>
                                        <p:tgtEl>
                                          <p:spTgt spid="12"/>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19"/>
                                        </p:tgtEl>
                                        <p:attrNameLst>
                                          <p:attrName>style.visibility</p:attrName>
                                        </p:attrNameLst>
                                      </p:cBhvr>
                                      <p:to>
                                        <p:strVal val="visible"/>
                                      </p:to>
                                    </p:set>
                                    <p:animEffect transition="in" filter="fade">
                                      <p:cBhvr>
                                        <p:cTn id="78" dur="1000"/>
                                        <p:tgtEl>
                                          <p:spTgt spid="19"/>
                                        </p:tgtEl>
                                      </p:cBhvr>
                                    </p:animEffect>
                                    <p:anim calcmode="lin" valueType="num">
                                      <p:cBhvr>
                                        <p:cTn id="79" dur="1000" fill="hold"/>
                                        <p:tgtEl>
                                          <p:spTgt spid="19"/>
                                        </p:tgtEl>
                                        <p:attrNameLst>
                                          <p:attrName>ppt_x</p:attrName>
                                        </p:attrNameLst>
                                      </p:cBhvr>
                                      <p:tavLst>
                                        <p:tav tm="0">
                                          <p:val>
                                            <p:strVal val="#ppt_x"/>
                                          </p:val>
                                        </p:tav>
                                        <p:tav tm="100000">
                                          <p:val>
                                            <p:strVal val="#ppt_x"/>
                                          </p:val>
                                        </p:tav>
                                      </p:tavLst>
                                    </p:anim>
                                    <p:anim calcmode="lin" valueType="num">
                                      <p:cBhvr>
                                        <p:cTn id="80" dur="1000" fill="hold"/>
                                        <p:tgtEl>
                                          <p:spTgt spid="19"/>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1000"/>
                                        <p:tgtEl>
                                          <p:spTgt spid="20"/>
                                        </p:tgtEl>
                                      </p:cBhvr>
                                    </p:animEffect>
                                    <p:anim calcmode="lin" valueType="num">
                                      <p:cBhvr>
                                        <p:cTn id="84" dur="1000" fill="hold"/>
                                        <p:tgtEl>
                                          <p:spTgt spid="20"/>
                                        </p:tgtEl>
                                        <p:attrNameLst>
                                          <p:attrName>ppt_x</p:attrName>
                                        </p:attrNameLst>
                                      </p:cBhvr>
                                      <p:tavLst>
                                        <p:tav tm="0">
                                          <p:val>
                                            <p:strVal val="#ppt_x"/>
                                          </p:val>
                                        </p:tav>
                                        <p:tav tm="100000">
                                          <p:val>
                                            <p:strVal val="#ppt_x"/>
                                          </p:val>
                                        </p:tav>
                                      </p:tavLst>
                                    </p:anim>
                                    <p:anim calcmode="lin" valueType="num">
                                      <p:cBhvr>
                                        <p:cTn id="85"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nodeType="clickEffect">
                                  <p:stCondLst>
                                    <p:cond delay="0"/>
                                  </p:stCondLst>
                                  <p:childTnLst>
                                    <p:set>
                                      <p:cBhvr>
                                        <p:cTn id="89" dur="1" fill="hold">
                                          <p:stCondLst>
                                            <p:cond delay="0"/>
                                          </p:stCondLst>
                                        </p:cTn>
                                        <p:tgtEl>
                                          <p:spTgt spid="35"/>
                                        </p:tgtEl>
                                        <p:attrNameLst>
                                          <p:attrName>style.visibility</p:attrName>
                                        </p:attrNameLst>
                                      </p:cBhvr>
                                      <p:to>
                                        <p:strVal val="visible"/>
                                      </p:to>
                                    </p:set>
                                    <p:animEffect transition="in" filter="wipe(up)">
                                      <p:cBhvr>
                                        <p:cTn id="90" dur="500"/>
                                        <p:tgtEl>
                                          <p:spTgt spid="35"/>
                                        </p:tgtEl>
                                      </p:cBhvr>
                                    </p:animEffect>
                                  </p:childTnLst>
                                </p:cTn>
                              </p:par>
                              <p:par>
                                <p:cTn id="91" presetID="22" presetClass="entr" presetSubtype="4" fill="hold" nodeType="with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wipe(down)">
                                      <p:cBhvr>
                                        <p:cTn id="9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3" grpId="0"/>
      <p:bldP spid="14" grpId="0"/>
      <p:bldP spid="15" grpId="0"/>
      <p:bldP spid="16" grpId="0"/>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2294788" y="50967"/>
            <a:ext cx="6855716" cy="5996349"/>
          </a:xfrm>
          <a:prstGeom prst="rect">
            <a:avLst/>
          </a:prstGeom>
        </p:spPr>
      </p:pic>
      <p:pic>
        <p:nvPicPr>
          <p:cNvPr id="34" name="图片 3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5270267" y="-1506546"/>
            <a:ext cx="6855716" cy="5996349"/>
          </a:xfrm>
          <a:prstGeom prst="rect">
            <a:avLst/>
          </a:prstGeom>
        </p:spPr>
      </p:pic>
      <p:sp>
        <p:nvSpPr>
          <p:cNvPr id="35" name="矩形 34"/>
          <p:cNvSpPr/>
          <p:nvPr/>
        </p:nvSpPr>
        <p:spPr>
          <a:xfrm>
            <a:off x="4093793" y="1092512"/>
            <a:ext cx="2674451" cy="1323439"/>
          </a:xfrm>
          <a:prstGeom prst="rect">
            <a:avLst/>
          </a:prstGeom>
        </p:spPr>
        <p:txBody>
          <a:bodyPr wrap="square">
            <a:spAutoFit/>
          </a:bodyPr>
          <a:lstStyle/>
          <a:p>
            <a:pPr fontAlgn="auto">
              <a:spcBef>
                <a:spcPts val="0"/>
              </a:spcBef>
              <a:spcAft>
                <a:spcPts val="0"/>
              </a:spcAft>
              <a:defRPr/>
            </a:pPr>
            <a:r>
              <a:rPr lang="en-US" altLang="zh-CN" sz="8000" spc="300" dirty="0">
                <a:solidFill>
                  <a:schemeClr val="tx1">
                    <a:lumMod val="65000"/>
                    <a:lumOff val="35000"/>
                  </a:schemeClr>
                </a:solidFill>
                <a:latin typeface="Agency FB" panose="020B0503020202020204" pitchFamily="34" charset="0"/>
                <a:cs typeface="+mn-ea"/>
                <a:sym typeface="+mn-lt"/>
              </a:rPr>
              <a:t>03</a:t>
            </a:r>
            <a:endParaRPr lang="zh-CN" altLang="en-US" sz="8000" spc="300" dirty="0">
              <a:solidFill>
                <a:schemeClr val="tx1">
                  <a:lumMod val="65000"/>
                  <a:lumOff val="35000"/>
                </a:schemeClr>
              </a:solidFill>
              <a:latin typeface="Agency FB" panose="020B0503020202020204" pitchFamily="34" charset="0"/>
              <a:cs typeface="+mn-ea"/>
              <a:sym typeface="+mn-lt"/>
            </a:endParaRPr>
          </a:p>
        </p:txBody>
      </p:sp>
      <p:sp>
        <p:nvSpPr>
          <p:cNvPr id="36" name="TextBox 7"/>
          <p:cNvSpPr>
            <a:spLocks noChangeArrowheads="1"/>
          </p:cNvSpPr>
          <p:nvPr/>
        </p:nvSpPr>
        <p:spPr bwMode="auto">
          <a:xfrm>
            <a:off x="2375756" y="2227788"/>
            <a:ext cx="4392488" cy="135382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en-US" altLang="zh-CN"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ES6</a:t>
            </a:r>
            <a:r>
              <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常用特性用法简述</a:t>
            </a:r>
            <a:endParaRPr lang="zh-CN" altLang="en-US" sz="4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up)">
                                      <p:cBhvr>
                                        <p:cTn id="7" dur="500"/>
                                        <p:tgtEl>
                                          <p:spTgt spid="34"/>
                                        </p:tgtEl>
                                      </p:cBhvr>
                                    </p:animEffect>
                                  </p:childTnLst>
                                </p:cTn>
                              </p:par>
                              <p:par>
                                <p:cTn id="8" presetID="22" presetClass="entr" presetSubtype="4" fill="hold"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wipe(down)">
                                      <p:cBhvr>
                                        <p:cTn id="10" dur="500"/>
                                        <p:tgtEl>
                                          <p:spTgt spid="33"/>
                                        </p:tgtEl>
                                      </p:cBhvr>
                                    </p:animEffect>
                                  </p:childTnLst>
                                </p:cTn>
                              </p:par>
                            </p:childTnLst>
                          </p:cTn>
                        </p:par>
                        <p:par>
                          <p:cTn id="11" fill="hold">
                            <p:stCondLst>
                              <p:cond delay="500"/>
                            </p:stCondLst>
                            <p:childTnLst>
                              <p:par>
                                <p:cTn id="12" presetID="14" presetClass="entr" presetSubtype="10" fill="hold" grpId="0" nodeType="after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randombar(horizontal)">
                                      <p:cBhvr>
                                        <p:cTn id="14" dur="500"/>
                                        <p:tgtEl>
                                          <p:spTgt spid="35"/>
                                        </p:tgtEl>
                                      </p:cBhvr>
                                    </p:animEffect>
                                  </p:childTnLst>
                                </p:cTn>
                              </p:par>
                            </p:childTnLst>
                          </p:cTn>
                        </p:par>
                        <p:par>
                          <p:cTn id="15" fill="hold">
                            <p:stCondLst>
                              <p:cond delay="1000"/>
                            </p:stCondLst>
                            <p:childTnLst>
                              <p:par>
                                <p:cTn id="16" presetID="56" presetClass="entr" presetSubtype="0" fill="hold" grpId="0" nodeType="afterEffect">
                                  <p:stCondLst>
                                    <p:cond delay="0"/>
                                  </p:stCondLst>
                                  <p:iterate type="lt">
                                    <p:tmPct val="10000"/>
                                  </p:iterate>
                                  <p:childTnLst>
                                    <p:set>
                                      <p:cBhvr>
                                        <p:cTn id="17" dur="1" fill="hold">
                                          <p:stCondLst>
                                            <p:cond delay="0"/>
                                          </p:stCondLst>
                                        </p:cTn>
                                        <p:tgtEl>
                                          <p:spTgt spid="36"/>
                                        </p:tgtEl>
                                        <p:attrNameLst>
                                          <p:attrName>style.visibility</p:attrName>
                                        </p:attrNameLst>
                                      </p:cBhvr>
                                      <p:to>
                                        <p:strVal val="visible"/>
                                      </p:to>
                                    </p:set>
                                    <p:anim by="(-#ppt_w*2)" calcmode="lin" valueType="num">
                                      <p:cBhvr rctx="PPT">
                                        <p:cTn id="18" dur="500" autoRev="1" fill="hold">
                                          <p:stCondLst>
                                            <p:cond delay="0"/>
                                          </p:stCondLst>
                                        </p:cTn>
                                        <p:tgtEl>
                                          <p:spTgt spid="36"/>
                                        </p:tgtEl>
                                        <p:attrNameLst>
                                          <p:attrName>ppt_w</p:attrName>
                                        </p:attrNameLst>
                                      </p:cBhvr>
                                    </p:anim>
                                    <p:anim by="(#ppt_w*0.50)" calcmode="lin" valueType="num">
                                      <p:cBhvr>
                                        <p:cTn id="19" dur="500" decel="50000" autoRev="1" fill="hold">
                                          <p:stCondLst>
                                            <p:cond delay="0"/>
                                          </p:stCondLst>
                                        </p:cTn>
                                        <p:tgtEl>
                                          <p:spTgt spid="36"/>
                                        </p:tgtEl>
                                        <p:attrNameLst>
                                          <p:attrName>ppt_x</p:attrName>
                                        </p:attrNameLst>
                                      </p:cBhvr>
                                    </p:anim>
                                    <p:anim from="(-#ppt_h/2)" to="(#ppt_y)" calcmode="lin" valueType="num">
                                      <p:cBhvr>
                                        <p:cTn id="20" dur="1000" fill="hold">
                                          <p:stCondLst>
                                            <p:cond delay="0"/>
                                          </p:stCondLst>
                                        </p:cTn>
                                        <p:tgtEl>
                                          <p:spTgt spid="36"/>
                                        </p:tgtEl>
                                        <p:attrNameLst>
                                          <p:attrName>ppt_y</p:attrName>
                                        </p:attrNameLst>
                                      </p:cBhvr>
                                    </p:anim>
                                    <p:animRot by="21600000">
                                      <p:cBhvr>
                                        <p:cTn id="21" dur="1000" fill="hold">
                                          <p:stCondLst>
                                            <p:cond delay="0"/>
                                          </p:stCondLst>
                                        </p:cTn>
                                        <p:tgtEl>
                                          <p:spTgt spid="36"/>
                                        </p:tgtEl>
                                        <p:attrNameLst>
                                          <p:attrName>r</p:attrName>
                                        </p:attrNameLst>
                                      </p:cBhvr>
                                    </p:animRot>
                                  </p:childTnLst>
                                </p:cTn>
                              </p:par>
                            </p:childTnLst>
                          </p:cTn>
                        </p:par>
                        <p:par>
                          <p:cTn id="22" fill="hold">
                            <p:stCondLst>
                              <p:cond delay="3000"/>
                            </p:stCondLst>
                            <p:childTnLst>
                              <p:par>
                                <p:cTn id="23" presetID="36" presetClass="emph" presetSubtype="0" fill="hold" grpId="1" nodeType="afterEffect">
                                  <p:stCondLst>
                                    <p:cond delay="0"/>
                                  </p:stCondLst>
                                  <p:iterate type="lt">
                                    <p:tmPct val="10000"/>
                                  </p:iterate>
                                  <p:childTnLst>
                                    <p:animScale>
                                      <p:cBhvr>
                                        <p:cTn id="24" dur="250" autoRev="1" fill="hold">
                                          <p:stCondLst>
                                            <p:cond delay="0"/>
                                          </p:stCondLst>
                                        </p:cTn>
                                        <p:tgtEl>
                                          <p:spTgt spid="36"/>
                                        </p:tgtEl>
                                      </p:cBhvr>
                                      <p:to x="80000" y="100000"/>
                                    </p:animScale>
                                    <p:anim by="(#ppt_w*0.10)" calcmode="lin" valueType="num">
                                      <p:cBhvr>
                                        <p:cTn id="25" dur="250" autoRev="1" fill="hold">
                                          <p:stCondLst>
                                            <p:cond delay="0"/>
                                          </p:stCondLst>
                                        </p:cTn>
                                        <p:tgtEl>
                                          <p:spTgt spid="36"/>
                                        </p:tgtEl>
                                        <p:attrNameLst>
                                          <p:attrName>ppt_x</p:attrName>
                                        </p:attrNameLst>
                                      </p:cBhvr>
                                    </p:anim>
                                    <p:anim by="(-#ppt_w*0.10)" calcmode="lin" valueType="num">
                                      <p:cBhvr>
                                        <p:cTn id="26" dur="250" autoRev="1" fill="hold">
                                          <p:stCondLst>
                                            <p:cond delay="0"/>
                                          </p:stCondLst>
                                        </p:cTn>
                                        <p:tgtEl>
                                          <p:spTgt spid="36"/>
                                        </p:tgtEl>
                                        <p:attrNameLst>
                                          <p:attrName>ppt_y</p:attrName>
                                        </p:attrNameLst>
                                      </p:cBhvr>
                                    </p:anim>
                                    <p:animRot by="-480000">
                                      <p:cBhvr>
                                        <p:cTn id="27" dur="250" autoRev="1" fill="hold">
                                          <p:stCondLst>
                                            <p:cond delay="0"/>
                                          </p:stCondLst>
                                        </p:cTn>
                                        <p:tgtEl>
                                          <p:spTgt spid="3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bldLvl="0" animBg="1"/>
      <p:bldP spid="36" grpId="1"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87"/>
          <p:cNvGrpSpPr/>
          <p:nvPr/>
        </p:nvGrpSpPr>
        <p:grpSpPr>
          <a:xfrm>
            <a:off x="980601" y="1370675"/>
            <a:ext cx="2035289" cy="2597568"/>
            <a:chOff x="1307468" y="1697288"/>
            <a:chExt cx="2713719" cy="3463424"/>
          </a:xfrm>
        </p:grpSpPr>
        <p:grpSp>
          <p:nvGrpSpPr>
            <p:cNvPr id="53" name="Group 88"/>
            <p:cNvGrpSpPr/>
            <p:nvPr/>
          </p:nvGrpSpPr>
          <p:grpSpPr>
            <a:xfrm>
              <a:off x="1410010" y="1697288"/>
              <a:ext cx="2611177" cy="3463424"/>
              <a:chOff x="1193500" y="1491637"/>
              <a:chExt cx="3761195" cy="3463424"/>
            </a:xfrm>
          </p:grpSpPr>
          <p:grpSp>
            <p:nvGrpSpPr>
              <p:cNvPr id="57" name="Group 92"/>
              <p:cNvGrpSpPr/>
              <p:nvPr/>
            </p:nvGrpSpPr>
            <p:grpSpPr>
              <a:xfrm>
                <a:off x="1193500" y="1491637"/>
                <a:ext cx="3761195" cy="815608"/>
                <a:chOff x="1317257" y="1824875"/>
                <a:chExt cx="3761195" cy="815608"/>
              </a:xfrm>
            </p:grpSpPr>
            <p:sp>
              <p:nvSpPr>
                <p:cNvPr id="64" name="TextBox 99"/>
                <p:cNvSpPr txBox="1"/>
                <p:nvPr/>
              </p:nvSpPr>
              <p:spPr>
                <a:xfrm>
                  <a:off x="1317257" y="2132652"/>
                  <a:ext cx="3761195" cy="507831"/>
                </a:xfrm>
                <a:prstGeom prst="rect">
                  <a:avLst/>
                </a:prstGeom>
                <a:noFill/>
              </p:spPr>
              <p:txBody>
                <a:bodyPr wrap="square" lIns="0" tIns="0" rIns="0" bIns="0">
                  <a:normAutofit/>
                </a:bodyPr>
                <a:lstStyle/>
                <a:p>
                  <a:pPr>
                    <a:lnSpc>
                      <a:spcPct val="120000"/>
                    </a:lnSpc>
                  </a:pPr>
                  <a:r>
                    <a:rPr lang="en-US" altLang="zh-CN" sz="1000"/>
                    <a:t>input =&gt;output</a:t>
                  </a:r>
                  <a:endParaRPr lang="en-US" altLang="zh-CN" sz="1000"/>
                </a:p>
                <a:p>
                  <a:pPr>
                    <a:lnSpc>
                      <a:spcPct val="120000"/>
                    </a:lnSpc>
                  </a:pPr>
                  <a:r>
                    <a:rPr lang="en-US" altLang="zh-CN" sz="1000"/>
                    <a:t> </a:t>
                  </a:r>
                  <a:r>
                    <a:rPr lang="zh-CN" altLang="en-US" sz="1000"/>
                    <a:t>的写法；</a:t>
                  </a:r>
                  <a:endParaRPr lang="zh-CN" altLang="en-US" sz="1000"/>
                </a:p>
              </p:txBody>
            </p:sp>
            <p:sp>
              <p:nvSpPr>
                <p:cNvPr id="65" name="Rectangle 100"/>
                <p:cNvSpPr/>
                <p:nvPr/>
              </p:nvSpPr>
              <p:spPr>
                <a:xfrm>
                  <a:off x="1317257" y="1824875"/>
                  <a:ext cx="3761195" cy="307777"/>
                </a:xfrm>
                <a:prstGeom prst="rect">
                  <a:avLst/>
                </a:prstGeom>
              </p:spPr>
              <p:txBody>
                <a:bodyPr wrap="none" lIns="0" tIns="0" rIns="0" bIns="0">
                  <a:normAutofit fontScale="90000"/>
                </a:bodyPr>
                <a:lstStyle/>
                <a:p>
                  <a:r>
                    <a:rPr lang="en-US" altLang="zh-CN" sz="1600" b="1">
                      <a:solidFill>
                        <a:schemeClr val="accent1"/>
                      </a:solidFill>
                    </a:rPr>
                    <a:t>what</a:t>
                  </a:r>
                  <a:r>
                    <a:rPr lang="zh-CN" altLang="en-US" sz="1600" b="1">
                      <a:solidFill>
                        <a:schemeClr val="accent1"/>
                      </a:solidFill>
                    </a:rPr>
                    <a:t>？</a:t>
                  </a:r>
                  <a:endParaRPr lang="zh-CN" altLang="en-US" sz="1600" b="1">
                    <a:solidFill>
                      <a:schemeClr val="accent1"/>
                    </a:solidFill>
                  </a:endParaRPr>
                </a:p>
              </p:txBody>
            </p:sp>
          </p:grpSp>
          <p:grpSp>
            <p:nvGrpSpPr>
              <p:cNvPr id="58" name="Group 93"/>
              <p:cNvGrpSpPr/>
              <p:nvPr/>
            </p:nvGrpSpPr>
            <p:grpSpPr>
              <a:xfrm>
                <a:off x="1193500" y="2815545"/>
                <a:ext cx="3761195" cy="815608"/>
                <a:chOff x="1317257" y="1824875"/>
                <a:chExt cx="3761195" cy="815608"/>
              </a:xfrm>
            </p:grpSpPr>
            <p:sp>
              <p:nvSpPr>
                <p:cNvPr id="62" name="TextBox 97"/>
                <p:cNvSpPr txBox="1"/>
                <p:nvPr/>
              </p:nvSpPr>
              <p:spPr>
                <a:xfrm>
                  <a:off x="1317257" y="2132652"/>
                  <a:ext cx="3761195" cy="507831"/>
                </a:xfrm>
                <a:prstGeom prst="rect">
                  <a:avLst/>
                </a:prstGeom>
                <a:noFill/>
              </p:spPr>
              <p:txBody>
                <a:bodyPr wrap="square" lIns="0" tIns="0" rIns="0" bIns="0">
                  <a:normAutofit/>
                </a:bodyPr>
                <a:lstStyle/>
                <a:p>
                  <a:pPr>
                    <a:lnSpc>
                      <a:spcPct val="120000"/>
                    </a:lnSpc>
                  </a:pPr>
                  <a:r>
                    <a:rPr lang="zh-CN" altLang="en-US" sz="1000"/>
                    <a:t>写起来爽啊</a:t>
                  </a:r>
                  <a:r>
                    <a:rPr lang="en-US" altLang="zh-CN" sz="1000"/>
                    <a:t>~</a:t>
                  </a:r>
                  <a:endParaRPr lang="en-US" altLang="zh-CN" sz="1000"/>
                </a:p>
                <a:p>
                  <a:pPr>
                    <a:lnSpc>
                      <a:spcPct val="120000"/>
                    </a:lnSpc>
                  </a:pPr>
                  <a:r>
                    <a:rPr lang="zh-CN" altLang="en-US" sz="1000"/>
                    <a:t>省略了</a:t>
                  </a:r>
                  <a:r>
                    <a:rPr lang="en-US" altLang="zh-CN" sz="1000"/>
                    <a:t>function</a:t>
                  </a:r>
                  <a:r>
                    <a:rPr lang="zh-CN" altLang="en-US" sz="1000"/>
                    <a:t>关键字</a:t>
                  </a:r>
                  <a:endParaRPr lang="zh-CN" altLang="en-US" sz="1000"/>
                </a:p>
              </p:txBody>
            </p:sp>
            <p:sp>
              <p:nvSpPr>
                <p:cNvPr id="63" name="Rectangle 98"/>
                <p:cNvSpPr/>
                <p:nvPr/>
              </p:nvSpPr>
              <p:spPr>
                <a:xfrm>
                  <a:off x="1317257" y="1824875"/>
                  <a:ext cx="3761195" cy="307777"/>
                </a:xfrm>
                <a:prstGeom prst="rect">
                  <a:avLst/>
                </a:prstGeom>
              </p:spPr>
              <p:txBody>
                <a:bodyPr wrap="none" lIns="0" tIns="0" rIns="0" bIns="0">
                  <a:normAutofit fontScale="90000"/>
                </a:bodyPr>
                <a:lstStyle/>
                <a:p>
                  <a:r>
                    <a:rPr lang="en-US" altLang="zh-CN" sz="1600" b="1">
                      <a:solidFill>
                        <a:schemeClr val="accent2"/>
                      </a:solidFill>
                    </a:rPr>
                    <a:t>why?</a:t>
                  </a:r>
                  <a:endParaRPr lang="en-US" altLang="zh-CN" sz="1600" b="1">
                    <a:solidFill>
                      <a:schemeClr val="accent2"/>
                    </a:solidFill>
                  </a:endParaRPr>
                </a:p>
              </p:txBody>
            </p:sp>
          </p:grpSp>
          <p:grpSp>
            <p:nvGrpSpPr>
              <p:cNvPr id="59" name="Group 94"/>
              <p:cNvGrpSpPr/>
              <p:nvPr/>
            </p:nvGrpSpPr>
            <p:grpSpPr>
              <a:xfrm>
                <a:off x="1193500" y="4139453"/>
                <a:ext cx="3761195" cy="815608"/>
                <a:chOff x="1317257" y="1824875"/>
                <a:chExt cx="3761195" cy="815608"/>
              </a:xfrm>
            </p:grpSpPr>
            <p:sp>
              <p:nvSpPr>
                <p:cNvPr id="60" name="TextBox 95"/>
                <p:cNvSpPr txBox="1"/>
                <p:nvPr/>
              </p:nvSpPr>
              <p:spPr>
                <a:xfrm>
                  <a:off x="1317257" y="2132652"/>
                  <a:ext cx="3761195" cy="507831"/>
                </a:xfrm>
                <a:prstGeom prst="rect">
                  <a:avLst/>
                </a:prstGeom>
                <a:noFill/>
              </p:spPr>
              <p:txBody>
                <a:bodyPr wrap="square" lIns="0" tIns="0" rIns="0" bIns="0">
                  <a:normAutofit/>
                </a:bodyPr>
                <a:lstStyle/>
                <a:p>
                  <a:pPr>
                    <a:lnSpc>
                      <a:spcPct val="120000"/>
                    </a:lnSpc>
                  </a:pPr>
                  <a:r>
                    <a:rPr lang="zh-CN" altLang="en-US" sz="1000"/>
                    <a:t>看例子咯</a:t>
                  </a:r>
                  <a:r>
                    <a:rPr lang="en-US" altLang="zh-CN" sz="1000"/>
                    <a:t>~</a:t>
                  </a:r>
                  <a:endParaRPr lang="en-US" altLang="zh-CN" sz="1000"/>
                </a:p>
              </p:txBody>
            </p:sp>
            <p:sp>
              <p:nvSpPr>
                <p:cNvPr id="61" name="Rectangle 96"/>
                <p:cNvSpPr/>
                <p:nvPr/>
              </p:nvSpPr>
              <p:spPr>
                <a:xfrm>
                  <a:off x="1317257" y="1824875"/>
                  <a:ext cx="3761195" cy="307777"/>
                </a:xfrm>
                <a:prstGeom prst="rect">
                  <a:avLst/>
                </a:prstGeom>
              </p:spPr>
              <p:txBody>
                <a:bodyPr wrap="none" lIns="0" tIns="0" rIns="0" bIns="0">
                  <a:normAutofit fontScale="90000"/>
                </a:bodyPr>
                <a:lstStyle/>
                <a:p>
                  <a:r>
                    <a:rPr lang="en-US" altLang="zh-CN" sz="1600" b="1">
                      <a:solidFill>
                        <a:schemeClr val="accent5"/>
                      </a:solidFill>
                    </a:rPr>
                    <a:t>how</a:t>
                  </a:r>
                  <a:r>
                    <a:rPr lang="zh-CN" altLang="en-US" sz="1600" b="1">
                      <a:solidFill>
                        <a:schemeClr val="accent5"/>
                      </a:solidFill>
                    </a:rPr>
                    <a:t>？</a:t>
                  </a:r>
                  <a:endParaRPr lang="zh-CN" altLang="en-US" sz="1600" b="1">
                    <a:solidFill>
                      <a:schemeClr val="accent5"/>
                    </a:solidFill>
                  </a:endParaRPr>
                </a:p>
              </p:txBody>
            </p:sp>
          </p:grpSp>
        </p:grpSp>
        <p:grpSp>
          <p:nvGrpSpPr>
            <p:cNvPr id="54" name="Group 89"/>
            <p:cNvGrpSpPr/>
            <p:nvPr/>
          </p:nvGrpSpPr>
          <p:grpSpPr>
            <a:xfrm>
              <a:off x="1307468" y="2710116"/>
              <a:ext cx="2448272" cy="1338747"/>
              <a:chOff x="1307468" y="2924944"/>
              <a:chExt cx="2448272" cy="1338747"/>
            </a:xfrm>
          </p:grpSpPr>
          <p:cxnSp>
            <p:nvCxnSpPr>
              <p:cNvPr id="55" name="Straight Connector 90"/>
              <p:cNvCxnSpPr/>
              <p:nvPr/>
            </p:nvCxnSpPr>
            <p:spPr>
              <a:xfrm>
                <a:off x="1307468" y="2924944"/>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91"/>
              <p:cNvCxnSpPr/>
              <p:nvPr/>
            </p:nvCxnSpPr>
            <p:spPr>
              <a:xfrm>
                <a:off x="1307468" y="4263691"/>
                <a:ext cx="2448272" cy="0"/>
              </a:xfrm>
              <a:prstGeom prst="line">
                <a:avLst/>
              </a:prstGeom>
              <a:ln>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nvGrpSpPr>
          <p:cNvPr id="5" name="Group 2"/>
          <p:cNvGrpSpPr/>
          <p:nvPr/>
        </p:nvGrpSpPr>
        <p:grpSpPr>
          <a:xfrm>
            <a:off x="6724015" y="3134360"/>
            <a:ext cx="2305050" cy="1688465"/>
            <a:chOff x="5669011" y="1227555"/>
            <a:chExt cx="5098361" cy="4405449"/>
          </a:xfrm>
        </p:grpSpPr>
        <p:sp>
          <p:nvSpPr>
            <p:cNvPr id="6" name="Arc 4"/>
            <p:cNvSpPr/>
            <p:nvPr/>
          </p:nvSpPr>
          <p:spPr>
            <a:xfrm>
              <a:off x="5967407" y="1536396"/>
              <a:ext cx="3785207" cy="3785207"/>
            </a:xfrm>
            <a:prstGeom prst="arc">
              <a:avLst>
                <a:gd name="adj1" fmla="val 2081277"/>
                <a:gd name="adj2" fmla="val 10793851"/>
              </a:avLst>
            </a:prstGeom>
            <a:ln w="254000">
              <a:solidFill>
                <a:schemeClr val="accent1"/>
              </a:solidFill>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7" name="Arc 5"/>
            <p:cNvSpPr/>
            <p:nvPr/>
          </p:nvSpPr>
          <p:spPr>
            <a:xfrm>
              <a:off x="6258577" y="1827566"/>
              <a:ext cx="3202868" cy="3202867"/>
            </a:xfrm>
            <a:prstGeom prst="arc">
              <a:avLst>
                <a:gd name="adj1" fmla="val 3922323"/>
                <a:gd name="adj2" fmla="val 10793851"/>
              </a:avLst>
            </a:prstGeom>
            <a:ln w="254000">
              <a:solidFill>
                <a:schemeClr val="accent2"/>
              </a:solidFill>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8" name="Arc 6"/>
            <p:cNvSpPr/>
            <p:nvPr/>
          </p:nvSpPr>
          <p:spPr>
            <a:xfrm>
              <a:off x="6548342" y="2120393"/>
              <a:ext cx="2620528" cy="2620528"/>
            </a:xfrm>
            <a:prstGeom prst="arc">
              <a:avLst>
                <a:gd name="adj1" fmla="val 5634777"/>
                <a:gd name="adj2" fmla="val 10793851"/>
              </a:avLst>
            </a:prstGeom>
            <a:ln w="254000">
              <a:solidFill>
                <a:schemeClr val="accent3"/>
              </a:solidFill>
            </a:ln>
          </p:spPr>
          <p:style>
            <a:lnRef idx="1">
              <a:schemeClr val="accent1"/>
            </a:lnRef>
            <a:fillRef idx="0">
              <a:schemeClr val="accent1"/>
            </a:fillRef>
            <a:effectRef idx="0">
              <a:schemeClr val="accent1"/>
            </a:effectRef>
            <a:fontRef idx="minor">
              <a:schemeClr val="tx1"/>
            </a:fontRef>
          </p:style>
          <p:txBody>
            <a:bodyPr anchor="ctr"/>
            <a:lstStyle/>
            <a:p>
              <a:pPr algn="ctr"/>
            </a:p>
          </p:txBody>
        </p:sp>
        <p:sp>
          <p:nvSpPr>
            <p:cNvPr id="9" name="Arc 7"/>
            <p:cNvSpPr/>
            <p:nvPr/>
          </p:nvSpPr>
          <p:spPr>
            <a:xfrm>
              <a:off x="6840916" y="2409905"/>
              <a:ext cx="2038188" cy="2038188"/>
            </a:xfrm>
            <a:prstGeom prst="arc">
              <a:avLst>
                <a:gd name="adj1" fmla="val 7479685"/>
                <a:gd name="adj2" fmla="val 10793851"/>
              </a:avLst>
            </a:prstGeom>
            <a:ln w="254000">
              <a:solidFill>
                <a:schemeClr val="accent4"/>
              </a:solidFill>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nvGrpSpPr>
            <p:cNvPr id="10" name="Group 8"/>
            <p:cNvGrpSpPr/>
            <p:nvPr/>
          </p:nvGrpSpPr>
          <p:grpSpPr>
            <a:xfrm>
              <a:off x="7190690" y="2431939"/>
              <a:ext cx="698807" cy="1495255"/>
              <a:chOff x="7190690" y="2431939"/>
              <a:chExt cx="698807" cy="1495255"/>
            </a:xfrm>
          </p:grpSpPr>
          <p:grpSp>
            <p:nvGrpSpPr>
              <p:cNvPr id="45" name="Group 9"/>
              <p:cNvGrpSpPr/>
              <p:nvPr/>
            </p:nvGrpSpPr>
            <p:grpSpPr>
              <a:xfrm>
                <a:off x="7190690" y="2431939"/>
                <a:ext cx="698807" cy="1495255"/>
                <a:chOff x="6656632" y="2132856"/>
                <a:chExt cx="864000" cy="1848721"/>
              </a:xfrm>
            </p:grpSpPr>
            <p:grpSp>
              <p:nvGrpSpPr>
                <p:cNvPr id="47" name="Group 11"/>
                <p:cNvGrpSpPr/>
                <p:nvPr/>
              </p:nvGrpSpPr>
              <p:grpSpPr>
                <a:xfrm>
                  <a:off x="6656632" y="2132856"/>
                  <a:ext cx="864000" cy="1848721"/>
                  <a:chOff x="6656632" y="2132856"/>
                  <a:chExt cx="864000" cy="1848721"/>
                </a:xfrm>
              </p:grpSpPr>
              <p:sp>
                <p:nvSpPr>
                  <p:cNvPr id="49" name="Oval 13"/>
                  <p:cNvSpPr/>
                  <p:nvPr/>
                </p:nvSpPr>
                <p:spPr>
                  <a:xfrm>
                    <a:off x="6710631" y="3838855"/>
                    <a:ext cx="142722" cy="142722"/>
                  </a:xfrm>
                  <a:prstGeom prst="ellips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50" name="Straight Connector 14"/>
                  <p:cNvCxnSpPr/>
                  <p:nvPr/>
                </p:nvCxnSpPr>
                <p:spPr>
                  <a:xfrm flipV="1">
                    <a:off x="7088957" y="2996953"/>
                    <a:ext cx="0" cy="613027"/>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51" name="Arc 15"/>
                  <p:cNvSpPr/>
                  <p:nvPr/>
                </p:nvSpPr>
                <p:spPr>
                  <a:xfrm>
                    <a:off x="6656632" y="2132856"/>
                    <a:ext cx="864000" cy="864000"/>
                  </a:xfrm>
                  <a:prstGeom prst="arc">
                    <a:avLst>
                      <a:gd name="adj1" fmla="val 2657162"/>
                      <a:gd name="adj2" fmla="val 8176062"/>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52" name="Oval 16"/>
                  <p:cNvSpPr/>
                  <p:nvPr/>
                </p:nvSpPr>
                <p:spPr>
                  <a:xfrm>
                    <a:off x="6710632" y="2187164"/>
                    <a:ext cx="756000" cy="756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sp>
              <p:nvSpPr>
                <p:cNvPr id="48" name="TextBox 12"/>
                <p:cNvSpPr txBox="1"/>
                <p:nvPr/>
              </p:nvSpPr>
              <p:spPr>
                <a:xfrm>
                  <a:off x="6832346" y="2350573"/>
                  <a:ext cx="525610" cy="418585"/>
                </a:xfrm>
                <a:prstGeom prst="rect">
                  <a:avLst/>
                </a:prstGeom>
                <a:noFill/>
              </p:spPr>
              <p:txBody>
                <a:bodyPr wrap="none">
                  <a:normAutofit fontScale="25000" lnSpcReduction="20000"/>
                </a:bodyPr>
                <a:lstStyle/>
                <a:p>
                  <a:pPr algn="ctr"/>
                  <a:r>
                    <a:rPr lang="id-ID" altLang="zh-CN" sz="1600">
                      <a:solidFill>
                        <a:schemeClr val="bg1"/>
                      </a:solidFill>
                    </a:rPr>
                    <a:t>15</a:t>
                  </a:r>
                  <a:endParaRPr lang="id-ID" altLang="zh-CN" sz="1600">
                    <a:solidFill>
                      <a:schemeClr val="bg1"/>
                    </a:solidFill>
                  </a:endParaRPr>
                </a:p>
              </p:txBody>
            </p:sp>
          </p:grpSp>
          <p:cxnSp>
            <p:nvCxnSpPr>
              <p:cNvPr id="46" name="Straight Connector 10"/>
              <p:cNvCxnSpPr/>
              <p:nvPr/>
            </p:nvCxnSpPr>
            <p:spPr>
              <a:xfrm flipH="1">
                <a:off x="7332895" y="3607160"/>
                <a:ext cx="212955" cy="22150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1" name="Group 21"/>
            <p:cNvGrpSpPr/>
            <p:nvPr/>
          </p:nvGrpSpPr>
          <p:grpSpPr>
            <a:xfrm>
              <a:off x="7878987" y="2431939"/>
              <a:ext cx="736866" cy="2042855"/>
              <a:chOff x="7878987" y="2431939"/>
              <a:chExt cx="736866" cy="2042855"/>
            </a:xfrm>
          </p:grpSpPr>
          <p:sp>
            <p:nvSpPr>
              <p:cNvPr id="39" name="Oval 22"/>
              <p:cNvSpPr/>
              <p:nvPr/>
            </p:nvSpPr>
            <p:spPr>
              <a:xfrm>
                <a:off x="7878987" y="4359360"/>
                <a:ext cx="115434" cy="115434"/>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40" name="Straight Connector 23"/>
              <p:cNvCxnSpPr/>
              <p:nvPr/>
            </p:nvCxnSpPr>
            <p:spPr>
              <a:xfrm flipV="1">
                <a:off x="8266712" y="3145185"/>
                <a:ext cx="0" cy="942625"/>
              </a:xfrm>
              <a:prstGeom prst="lin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cxnSp>
          <p:sp>
            <p:nvSpPr>
              <p:cNvPr id="41" name="Arc 24"/>
              <p:cNvSpPr/>
              <p:nvPr/>
            </p:nvSpPr>
            <p:spPr>
              <a:xfrm>
                <a:off x="7917046" y="2431939"/>
                <a:ext cx="698807" cy="698807"/>
              </a:xfrm>
              <a:prstGeom prst="arc">
                <a:avLst>
                  <a:gd name="adj1" fmla="val 2657162"/>
                  <a:gd name="adj2" fmla="val 8176062"/>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2" name="Oval 25"/>
              <p:cNvSpPr/>
              <p:nvPr/>
            </p:nvSpPr>
            <p:spPr>
              <a:xfrm>
                <a:off x="7960721" y="2475864"/>
                <a:ext cx="611456" cy="6114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43" name="TextBox 26"/>
              <p:cNvSpPr txBox="1"/>
              <p:nvPr/>
            </p:nvSpPr>
            <p:spPr>
              <a:xfrm>
                <a:off x="8058816" y="2608030"/>
                <a:ext cx="425116" cy="338554"/>
              </a:xfrm>
              <a:prstGeom prst="rect">
                <a:avLst/>
              </a:prstGeom>
              <a:noFill/>
            </p:spPr>
            <p:txBody>
              <a:bodyPr wrap="none">
                <a:normAutofit fontScale="25000" lnSpcReduction="20000"/>
              </a:bodyPr>
              <a:lstStyle/>
              <a:p>
                <a:pPr algn="ctr"/>
                <a:r>
                  <a:rPr lang="id-ID" altLang="zh-CN" sz="1600">
                    <a:solidFill>
                      <a:schemeClr val="bg1"/>
                    </a:solidFill>
                  </a:rPr>
                  <a:t>23</a:t>
                </a:r>
                <a:endParaRPr lang="id-ID" altLang="zh-CN" sz="1600">
                  <a:solidFill>
                    <a:schemeClr val="bg1"/>
                  </a:solidFill>
                </a:endParaRPr>
              </a:p>
            </p:txBody>
          </p:sp>
          <p:cxnSp>
            <p:nvCxnSpPr>
              <p:cNvPr id="44" name="Straight Connector 27"/>
              <p:cNvCxnSpPr/>
              <p:nvPr/>
            </p:nvCxnSpPr>
            <p:spPr>
              <a:xfrm flipH="1">
                <a:off x="7988283" y="4076048"/>
                <a:ext cx="283559" cy="294942"/>
              </a:xfrm>
              <a:prstGeom prst="lin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Group 28"/>
            <p:cNvGrpSpPr/>
            <p:nvPr/>
          </p:nvGrpSpPr>
          <p:grpSpPr>
            <a:xfrm>
              <a:off x="8456743" y="2431939"/>
              <a:ext cx="885465" cy="2267880"/>
              <a:chOff x="8456743" y="2431939"/>
              <a:chExt cx="885465" cy="2267880"/>
            </a:xfrm>
          </p:grpSpPr>
          <p:sp>
            <p:nvSpPr>
              <p:cNvPr id="33" name="Arc 29"/>
              <p:cNvSpPr/>
              <p:nvPr/>
            </p:nvSpPr>
            <p:spPr>
              <a:xfrm>
                <a:off x="8643401" y="2431939"/>
                <a:ext cx="698807" cy="698807"/>
              </a:xfrm>
              <a:prstGeom prst="arc">
                <a:avLst>
                  <a:gd name="adj1" fmla="val 2657162"/>
                  <a:gd name="adj2" fmla="val 8176062"/>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4" name="Oval 30"/>
              <p:cNvSpPr/>
              <p:nvPr/>
            </p:nvSpPr>
            <p:spPr>
              <a:xfrm>
                <a:off x="8687076" y="2475864"/>
                <a:ext cx="611456" cy="6114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5" name="TextBox 31"/>
              <p:cNvSpPr txBox="1"/>
              <p:nvPr/>
            </p:nvSpPr>
            <p:spPr>
              <a:xfrm>
                <a:off x="8785171" y="2608030"/>
                <a:ext cx="425116" cy="338554"/>
              </a:xfrm>
              <a:prstGeom prst="rect">
                <a:avLst/>
              </a:prstGeom>
              <a:noFill/>
            </p:spPr>
            <p:txBody>
              <a:bodyPr wrap="none">
                <a:normAutofit fontScale="25000" lnSpcReduction="20000"/>
              </a:bodyPr>
              <a:lstStyle/>
              <a:p>
                <a:pPr algn="ctr"/>
                <a:r>
                  <a:rPr lang="id-ID" altLang="zh-CN" sz="1600">
                    <a:solidFill>
                      <a:schemeClr val="bg1"/>
                    </a:solidFill>
                  </a:rPr>
                  <a:t>32</a:t>
                </a:r>
                <a:endParaRPr lang="id-ID" altLang="zh-CN" sz="1600">
                  <a:solidFill>
                    <a:schemeClr val="bg1"/>
                  </a:solidFill>
                </a:endParaRPr>
              </a:p>
            </p:txBody>
          </p:sp>
          <p:sp>
            <p:nvSpPr>
              <p:cNvPr id="36" name="Oval 32"/>
              <p:cNvSpPr/>
              <p:nvPr/>
            </p:nvSpPr>
            <p:spPr>
              <a:xfrm>
                <a:off x="8456743" y="4584385"/>
                <a:ext cx="115434" cy="115434"/>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37" name="Straight Connector 33"/>
              <p:cNvCxnSpPr/>
              <p:nvPr/>
            </p:nvCxnSpPr>
            <p:spPr>
              <a:xfrm flipH="1">
                <a:off x="8554464" y="4141144"/>
                <a:ext cx="441950" cy="459692"/>
              </a:xfrm>
              <a:prstGeom prst="lin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4"/>
              <p:cNvCxnSpPr/>
              <p:nvPr/>
            </p:nvCxnSpPr>
            <p:spPr>
              <a:xfrm flipV="1">
                <a:off x="8990612" y="3169806"/>
                <a:ext cx="0" cy="983817"/>
              </a:xfrm>
              <a:prstGeom prst="lin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3" name="Group 35"/>
            <p:cNvGrpSpPr/>
            <p:nvPr/>
          </p:nvGrpSpPr>
          <p:grpSpPr>
            <a:xfrm>
              <a:off x="9369757" y="2431939"/>
              <a:ext cx="698807" cy="1896428"/>
              <a:chOff x="9369757" y="2431939"/>
              <a:chExt cx="698807" cy="1896428"/>
            </a:xfrm>
          </p:grpSpPr>
          <p:sp>
            <p:nvSpPr>
              <p:cNvPr id="27" name="Oval 36"/>
              <p:cNvSpPr/>
              <p:nvPr/>
            </p:nvSpPr>
            <p:spPr>
              <a:xfrm>
                <a:off x="9428725" y="4212933"/>
                <a:ext cx="115434" cy="115434"/>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28" name="Straight Connector 37"/>
              <p:cNvCxnSpPr/>
              <p:nvPr/>
            </p:nvCxnSpPr>
            <p:spPr>
              <a:xfrm flipV="1">
                <a:off x="9718899" y="3130824"/>
                <a:ext cx="523" cy="582404"/>
              </a:xfrm>
              <a:prstGeom prst="lin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sp>
            <p:nvSpPr>
              <p:cNvPr id="29" name="Arc 38"/>
              <p:cNvSpPr/>
              <p:nvPr/>
            </p:nvSpPr>
            <p:spPr>
              <a:xfrm>
                <a:off x="9369757" y="2431939"/>
                <a:ext cx="698807" cy="698808"/>
              </a:xfrm>
              <a:prstGeom prst="arc">
                <a:avLst>
                  <a:gd name="adj1" fmla="val 2657162"/>
                  <a:gd name="adj2" fmla="val 8176062"/>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0" name="Oval 39"/>
              <p:cNvSpPr/>
              <p:nvPr/>
            </p:nvSpPr>
            <p:spPr>
              <a:xfrm>
                <a:off x="9413432" y="2475864"/>
                <a:ext cx="611456" cy="61145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31" name="TextBox 40"/>
              <p:cNvSpPr txBox="1"/>
              <p:nvPr/>
            </p:nvSpPr>
            <p:spPr>
              <a:xfrm>
                <a:off x="9511527" y="2608030"/>
                <a:ext cx="425116" cy="338554"/>
              </a:xfrm>
              <a:prstGeom prst="rect">
                <a:avLst/>
              </a:prstGeom>
              <a:noFill/>
            </p:spPr>
            <p:txBody>
              <a:bodyPr wrap="none">
                <a:normAutofit fontScale="25000" lnSpcReduction="20000"/>
              </a:bodyPr>
              <a:lstStyle/>
              <a:p>
                <a:pPr algn="ctr"/>
                <a:r>
                  <a:rPr lang="id-ID" altLang="zh-CN" sz="1600">
                    <a:solidFill>
                      <a:schemeClr val="bg1"/>
                    </a:solidFill>
                  </a:rPr>
                  <a:t>45</a:t>
                </a:r>
                <a:endParaRPr lang="id-ID" altLang="zh-CN" sz="1600">
                  <a:solidFill>
                    <a:schemeClr val="bg1"/>
                  </a:solidFill>
                </a:endParaRPr>
              </a:p>
            </p:txBody>
          </p:sp>
          <p:cxnSp>
            <p:nvCxnSpPr>
              <p:cNvPr id="32" name="Straight Connector 41"/>
              <p:cNvCxnSpPr/>
              <p:nvPr/>
            </p:nvCxnSpPr>
            <p:spPr>
              <a:xfrm flipH="1">
                <a:off x="9511438" y="3701643"/>
                <a:ext cx="211683" cy="511290"/>
              </a:xfrm>
              <a:prstGeom prst="lin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cxnSp>
        </p:grpSp>
        <p:sp>
          <p:nvSpPr>
            <p:cNvPr id="14" name="Arc 44"/>
            <p:cNvSpPr/>
            <p:nvPr/>
          </p:nvSpPr>
          <p:spPr>
            <a:xfrm>
              <a:off x="5669011" y="1227555"/>
              <a:ext cx="4399553" cy="4405449"/>
            </a:xfrm>
            <a:prstGeom prst="arc">
              <a:avLst>
                <a:gd name="adj1" fmla="val 1354082"/>
                <a:gd name="adj2" fmla="val 10758414"/>
              </a:avLst>
            </a:prstGeom>
            <a:ln w="254000">
              <a:solidFill>
                <a:schemeClr val="accent5"/>
              </a:solidFill>
            </a:ln>
          </p:spPr>
          <p:style>
            <a:lnRef idx="1">
              <a:schemeClr val="accent1"/>
            </a:lnRef>
            <a:fillRef idx="0">
              <a:schemeClr val="accent1"/>
            </a:fillRef>
            <a:effectRef idx="0">
              <a:schemeClr val="accent1"/>
            </a:effectRef>
            <a:fontRef idx="minor">
              <a:schemeClr val="tx1"/>
            </a:fontRef>
          </p:style>
          <p:txBody>
            <a:bodyPr anchor="ctr"/>
            <a:lstStyle/>
            <a:p>
              <a:pPr algn="ctr"/>
            </a:p>
          </p:txBody>
        </p:sp>
        <p:grpSp>
          <p:nvGrpSpPr>
            <p:cNvPr id="15" name="Group 46"/>
            <p:cNvGrpSpPr/>
            <p:nvPr/>
          </p:nvGrpSpPr>
          <p:grpSpPr>
            <a:xfrm>
              <a:off x="10068565" y="2431939"/>
              <a:ext cx="698807" cy="1692992"/>
              <a:chOff x="10068565" y="2431939"/>
              <a:chExt cx="698807" cy="1692992"/>
            </a:xfrm>
          </p:grpSpPr>
          <p:sp>
            <p:nvSpPr>
              <p:cNvPr id="21" name="Oval 47"/>
              <p:cNvSpPr/>
              <p:nvPr/>
            </p:nvSpPr>
            <p:spPr>
              <a:xfrm>
                <a:off x="10089267" y="4009497"/>
                <a:ext cx="115434" cy="115434"/>
              </a:xfrm>
              <a:prstGeom prst="ellips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cxnSp>
            <p:nvCxnSpPr>
              <p:cNvPr id="22" name="Straight Connector 48"/>
              <p:cNvCxnSpPr/>
              <p:nvPr/>
            </p:nvCxnSpPr>
            <p:spPr>
              <a:xfrm flipV="1">
                <a:off x="10417707" y="3130824"/>
                <a:ext cx="523" cy="582404"/>
              </a:xfrm>
              <a:prstGeom prst="lin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cxnSp>
          <p:sp>
            <p:nvSpPr>
              <p:cNvPr id="23" name="Arc 49"/>
              <p:cNvSpPr/>
              <p:nvPr/>
            </p:nvSpPr>
            <p:spPr>
              <a:xfrm>
                <a:off x="10068565" y="2431939"/>
                <a:ext cx="698807" cy="698808"/>
              </a:xfrm>
              <a:prstGeom prst="arc">
                <a:avLst>
                  <a:gd name="adj1" fmla="val 2657162"/>
                  <a:gd name="adj2" fmla="val 8176062"/>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Oval 50"/>
              <p:cNvSpPr/>
              <p:nvPr/>
            </p:nvSpPr>
            <p:spPr>
              <a:xfrm>
                <a:off x="10112240" y="2475864"/>
                <a:ext cx="611456" cy="61145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5" name="TextBox 51"/>
              <p:cNvSpPr txBox="1"/>
              <p:nvPr/>
            </p:nvSpPr>
            <p:spPr>
              <a:xfrm>
                <a:off x="10210335" y="2608030"/>
                <a:ext cx="425116" cy="338554"/>
              </a:xfrm>
              <a:prstGeom prst="rect">
                <a:avLst/>
              </a:prstGeom>
              <a:noFill/>
            </p:spPr>
            <p:txBody>
              <a:bodyPr wrap="none">
                <a:normAutofit fontScale="25000" lnSpcReduction="20000"/>
              </a:bodyPr>
              <a:lstStyle/>
              <a:p>
                <a:pPr algn="ctr"/>
                <a:r>
                  <a:rPr lang="id-ID" altLang="zh-CN" sz="1600">
                    <a:solidFill>
                      <a:schemeClr val="bg1"/>
                    </a:solidFill>
                  </a:rPr>
                  <a:t>55</a:t>
                </a:r>
                <a:endParaRPr lang="id-ID" altLang="zh-CN" sz="1600">
                  <a:solidFill>
                    <a:schemeClr val="bg1"/>
                  </a:solidFill>
                </a:endParaRPr>
              </a:p>
            </p:txBody>
          </p:sp>
          <p:cxnSp>
            <p:nvCxnSpPr>
              <p:cNvPr id="26" name="Straight Connector 52"/>
              <p:cNvCxnSpPr/>
              <p:nvPr/>
            </p:nvCxnSpPr>
            <p:spPr>
              <a:xfrm flipH="1">
                <a:off x="10177860" y="3701643"/>
                <a:ext cx="244070" cy="313362"/>
              </a:xfrm>
              <a:prstGeom prst="line">
                <a:avLst/>
              </a:prstGeom>
              <a:no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6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箭头操作符</a:t>
            </a:r>
            <a:endParaRPr lang="zh-CN" altLang="en-US"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67" name="图片 66"/>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2450187">
            <a:off x="-4082415" y="-102235"/>
            <a:ext cx="6855460" cy="5161915"/>
          </a:xfrm>
          <a:prstGeom prst="rect">
            <a:avLst/>
          </a:prstGeom>
        </p:spPr>
      </p:pic>
      <p:pic>
        <p:nvPicPr>
          <p:cNvPr id="68" name="图片 6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rot="16200000" flipH="1">
            <a:off x="6109162" y="-2346041"/>
            <a:ext cx="6855716" cy="5996349"/>
          </a:xfrm>
          <a:prstGeom prst="rect">
            <a:avLst/>
          </a:prstGeom>
        </p:spPr>
      </p:pic>
      <p:sp>
        <p:nvSpPr>
          <p:cNvPr id="2" name="文本框 1"/>
          <p:cNvSpPr txBox="1"/>
          <p:nvPr/>
        </p:nvSpPr>
        <p:spPr>
          <a:xfrm>
            <a:off x="3033395" y="1353820"/>
            <a:ext cx="4220210" cy="2122805"/>
          </a:xfrm>
          <a:prstGeom prst="rect">
            <a:avLst/>
          </a:prstGeom>
          <a:noFill/>
        </p:spPr>
        <p:txBody>
          <a:bodyPr wrap="square" rtlCol="0">
            <a:spAutoFit/>
          </a:bodyPr>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let array = ['a','b','c']</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//传统写法</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array.forEach(function(v,i){</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console.log(v)</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200" dirty="0" smtClean="0">
                <a:solidFill>
                  <a:srgbClr val="FF0000"/>
                </a:solidFill>
                <a:latin typeface="微软雅黑" panose="020B0503020204020204" pitchFamily="34" charset="-122"/>
                <a:ea typeface="微软雅黑" panose="020B0503020204020204" pitchFamily="34" charset="-122"/>
              </a:rPr>
              <a:t>//ES6</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array.forEach((value,index) =&gt;{</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console.log(value)</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a:t>
            </a:r>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l"/>
            <a:endPar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advTm="3000">
        <p:fade/>
      </p:transition>
    </mc:Choice>
    <mc:Fallback>
      <p:transition spd="med" advTm="3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nodeType="clickEffect">
                                  <p:stCondLst>
                                    <p:cond delay="0"/>
                                  </p:stCondLst>
                                  <p:childTnLst>
                                    <p:set>
                                      <p:cBhvr>
                                        <p:cTn id="17" dur="1" fill="hold">
                                          <p:stCondLst>
                                            <p:cond delay="0"/>
                                          </p:stCondLst>
                                        </p:cTn>
                                        <p:tgtEl>
                                          <p:spTgt spid="68"/>
                                        </p:tgtEl>
                                        <p:attrNameLst>
                                          <p:attrName>style.visibility</p:attrName>
                                        </p:attrNameLst>
                                      </p:cBhvr>
                                      <p:to>
                                        <p:strVal val="visible"/>
                                      </p:to>
                                    </p:set>
                                    <p:animEffect transition="in" filter="wipe(up)">
                                      <p:cBhvr>
                                        <p:cTn id="18" dur="500"/>
                                        <p:tgtEl>
                                          <p:spTgt spid="68"/>
                                        </p:tgtEl>
                                      </p:cBhvr>
                                    </p:animEffect>
                                  </p:childTnLst>
                                </p:cTn>
                              </p:par>
                              <p:par>
                                <p:cTn id="19" presetID="22" presetClass="entr" presetSubtype="4" fill="hold" nodeType="withEffect">
                                  <p:stCondLst>
                                    <p:cond delay="0"/>
                                  </p:stCondLst>
                                  <p:childTnLst>
                                    <p:set>
                                      <p:cBhvr>
                                        <p:cTn id="20" dur="1" fill="hold">
                                          <p:stCondLst>
                                            <p:cond delay="0"/>
                                          </p:stCondLst>
                                        </p:cTn>
                                        <p:tgtEl>
                                          <p:spTgt spid="67"/>
                                        </p:tgtEl>
                                        <p:attrNameLst>
                                          <p:attrName>style.visibility</p:attrName>
                                        </p:attrNameLst>
                                      </p:cBhvr>
                                      <p:to>
                                        <p:strVal val="visible"/>
                                      </p:to>
                                    </p:set>
                                    <p:animEffect transition="in" filter="wipe(down)">
                                      <p:cBhvr>
                                        <p:cTn id="2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UNIT_TEXTBOXSTYLE_SHAPETYPE" val="0"/>
  <p:tag name="KSO_WM_UNIT_TEXTBOXSTYLE_TEMPLATETYPE" val="1"/>
  <p:tag name="KSO_WM_UNIT_PRESET_TEXT" val="点击此处添加正文，文字是您思想的提炼。&#13;为了演示发布的良好效果，请言简意赅的阐述您的观点。&#13;您的正文已经经简明扼要。字字珠玑，但信息却千丝万缕、错综复杂。"/>
  <p:tag name="KSO_WM_UNIT_NOCLEAR" val="1"/>
  <p:tag name="KSO_WM_UNIT_VALUE" val="88"/>
  <p:tag name="KSO_WM_UNIT_HIGHLIGHT" val="0"/>
  <p:tag name="KSO_WM_UNIT_COMPATIBLE" val="0"/>
  <p:tag name="KSO_WM_UNIT_DIAGRAM_ISNUMVISUAL" val="0"/>
  <p:tag name="KSO_WM_UNIT_DIAGRAM_ISREFERUNIT" val="0"/>
  <p:tag name="KSO_WM_UNIT_TYPE" val="f"/>
  <p:tag name="KSO_WM_UNIT_INDEX" val="1"/>
  <p:tag name="KSO_WM_UNIT_ID" val="mixed20201947_3*f*1"/>
  <p:tag name="KSO_WM_TEMPLATE_CATEGORY" val="mixed"/>
  <p:tag name="KSO_WM_TEMPLATE_INDEX" val="20201947"/>
  <p:tag name="KSO_WM_UNIT_LAYERLEVEL" val="1"/>
  <p:tag name="KSO_WM_TAG_VERSION" val="1.0"/>
  <p:tag name="KSO_WM_BEAUTIFY_FLAG" val="#wm#"/>
  <p:tag name="KSO_WM_UNIT_TEXTBOXSTYLE_GUID" val="{ac3de013-b808-41cb-9c48-5293442eeeea}"/>
  <p:tag name="KSO_WM_UNIT_TEXTBOXSTYLE_TEMPLATEID" val="3132575"/>
  <p:tag name="KSO_WM_UNIT_TEXTBOXSTYLE_TYPE" val="8"/>
</p:tagLst>
</file>

<file path=ppt/tags/tag2.xml><?xml version="1.0" encoding="utf-8"?>
<p:tagLst xmlns:p="http://schemas.openxmlformats.org/presentationml/2006/main">
  <p:tag name="ISPRING_PRESENTATION_TITLE" val="简约风格工作总结汇报PPT模板"/>
</p:tagLst>
</file>

<file path=ppt/theme/theme1.xml><?xml version="1.0" encoding="utf-8"?>
<a:theme xmlns:a="http://schemas.openxmlformats.org/drawingml/2006/main" name="第一PPT，www.1ppt.com">
  <a:themeElements>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0.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1.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2.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3.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4.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5.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6.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7.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8.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19.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0.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1.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2.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3.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4.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5.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6.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7.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8.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29.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3.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4.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5.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6.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7.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8.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ppt/theme/themeOverride9.xml><?xml version="1.0" encoding="utf-8"?>
<a:themeOverride xmlns:a="http://schemas.openxmlformats.org/drawingml/2006/main">
  <a:clrScheme name="自定义 237">
    <a:dk1>
      <a:srgbClr val="000000"/>
    </a:dk1>
    <a:lt1>
      <a:srgbClr val="FFFFFF"/>
    </a:lt1>
    <a:dk2>
      <a:srgbClr val="778495"/>
    </a:dk2>
    <a:lt2>
      <a:srgbClr val="F0F0F0"/>
    </a:lt2>
    <a:accent1>
      <a:srgbClr val="548BB7"/>
    </a:accent1>
    <a:accent2>
      <a:srgbClr val="DD8047"/>
    </a:accent2>
    <a:accent3>
      <a:srgbClr val="A5AB81"/>
    </a:accent3>
    <a:accent4>
      <a:srgbClr val="D8B25C"/>
    </a:accent4>
    <a:accent5>
      <a:srgbClr val="7BA79D"/>
    </a:accent5>
    <a:accent6>
      <a:srgbClr val="968C8C"/>
    </a:accent6>
    <a:hlink>
      <a:srgbClr val="548BB7"/>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0</TotalTime>
  <Words>5231</Words>
  <Application>WPS 演示</Application>
  <PresentationFormat>全屏显示(16:9)</PresentationFormat>
  <Paragraphs>537</Paragraphs>
  <Slides>32</Slides>
  <Notes>24</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32</vt:i4>
      </vt:variant>
    </vt:vector>
  </HeadingPairs>
  <TitlesOfParts>
    <vt:vector size="47" baseType="lpstr">
      <vt:lpstr>Arial</vt:lpstr>
      <vt:lpstr>宋体</vt:lpstr>
      <vt:lpstr>Wingdings</vt:lpstr>
      <vt:lpstr>微软雅黑</vt:lpstr>
      <vt:lpstr>Agency FB</vt:lpstr>
      <vt:lpstr>Malgun Gothic</vt:lpstr>
      <vt:lpstr>Impact</vt:lpstr>
      <vt:lpstr>U.S. 101</vt:lpstr>
      <vt:lpstr>Roboto</vt:lpstr>
      <vt:lpstr>Open Sans Light</vt:lpstr>
      <vt:lpstr>Arial Unicode MS</vt:lpstr>
      <vt:lpstr>Calibri</vt:lpstr>
      <vt:lpstr>Segoe UI</vt:lpstr>
      <vt:lpstr>Segoe Print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
  <cp:keywords>熊猫办公</cp:keywords>
  <dc:subject>熊猫办公</dc:subject>
  <cp:category>办公</cp:category>
  <cp:lastModifiedBy>邹唠唠</cp:lastModifiedBy>
  <cp:revision>23</cp:revision>
  <dcterms:created xsi:type="dcterms:W3CDTF">2019-12-03T05:50:22Z</dcterms:created>
  <dcterms:modified xsi:type="dcterms:W3CDTF">2019-12-03T10:16:17Z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2052-11.1.0.9175</vt:lpwstr>
  </property>
</Properties>
</file>

<file path=docProps/thumbnail.jpeg>
</file>